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7" r:id="rId2"/>
    <p:sldId id="276" r:id="rId3"/>
    <p:sldId id="258" r:id="rId4"/>
    <p:sldId id="259" r:id="rId5"/>
    <p:sldId id="269" r:id="rId6"/>
    <p:sldId id="268" r:id="rId7"/>
    <p:sldId id="267" r:id="rId8"/>
    <p:sldId id="264" r:id="rId9"/>
    <p:sldId id="278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890"/>
    <a:srgbClr val="A29061"/>
    <a:srgbClr val="A7A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7316C4-C11C-44BA-8EE4-7291521EC46B}" v="31" dt="2024-08-12T11:45:31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etlý štýl 3 - zvýrazneni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76513" autoAdjust="0"/>
  </p:normalViewPr>
  <p:slideViewPr>
    <p:cSldViewPr snapToGrid="0">
      <p:cViewPr varScale="1">
        <p:scale>
          <a:sx n="84" d="100"/>
          <a:sy n="84" d="100"/>
        </p:scale>
        <p:origin x="9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š Šafár" userId="c6068dda-a88c-4468-9abe-b2ea23308979" providerId="ADAL" clId="{967316C4-C11C-44BA-8EE4-7291521EC46B}"/>
    <pc:docChg chg="undo custSel addSld delSld modSld">
      <pc:chgData name="Leoš Šafár" userId="c6068dda-a88c-4468-9abe-b2ea23308979" providerId="ADAL" clId="{967316C4-C11C-44BA-8EE4-7291521EC46B}" dt="2024-08-12T11:52:45.104" v="1267" actId="20577"/>
      <pc:docMkLst>
        <pc:docMk/>
      </pc:docMkLst>
      <pc:sldChg chg="modSp mod modNotesTx">
        <pc:chgData name="Leoš Šafár" userId="c6068dda-a88c-4468-9abe-b2ea23308979" providerId="ADAL" clId="{967316C4-C11C-44BA-8EE4-7291521EC46B}" dt="2024-08-12T11:49:42.251" v="1249" actId="404"/>
        <pc:sldMkLst>
          <pc:docMk/>
          <pc:sldMk cId="667750331" sldId="256"/>
        </pc:sldMkLst>
        <pc:spChg chg="mod">
          <ac:chgData name="Leoš Šafár" userId="c6068dda-a88c-4468-9abe-b2ea23308979" providerId="ADAL" clId="{967316C4-C11C-44BA-8EE4-7291521EC46B}" dt="2024-08-12T11:01:33.057" v="10" actId="20577"/>
          <ac:spMkLst>
            <pc:docMk/>
            <pc:sldMk cId="667750331" sldId="256"/>
            <ac:spMk id="2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01:50.403" v="25" actId="20577"/>
          <ac:spMkLst>
            <pc:docMk/>
            <pc:sldMk cId="667750331" sldId="256"/>
            <ac:spMk id="8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38:33.001" v="1075" actId="20577"/>
          <ac:spMkLst>
            <pc:docMk/>
            <pc:sldMk cId="667750331" sldId="256"/>
            <ac:spMk id="9" creationId="{00000000-0000-0000-0000-000000000000}"/>
          </ac:spMkLst>
        </pc:spChg>
        <pc:picChg chg="mod">
          <ac:chgData name="Leoš Šafár" userId="c6068dda-a88c-4468-9abe-b2ea23308979" providerId="ADAL" clId="{967316C4-C11C-44BA-8EE4-7291521EC46B}" dt="2024-08-12T11:07:55.204" v="99" actId="1076"/>
          <ac:picMkLst>
            <pc:docMk/>
            <pc:sldMk cId="667750331" sldId="256"/>
            <ac:picMk id="16" creationId="{00000000-0000-0000-0000-000000000000}"/>
          </ac:picMkLst>
        </pc:picChg>
      </pc:sldChg>
      <pc:sldChg chg="addSp modSp mod modNotesTx">
        <pc:chgData name="Leoš Šafár" userId="c6068dda-a88c-4468-9abe-b2ea23308979" providerId="ADAL" clId="{967316C4-C11C-44BA-8EE4-7291521EC46B}" dt="2024-08-12T11:24:49.841" v="403" actId="20577"/>
        <pc:sldMkLst>
          <pc:docMk/>
          <pc:sldMk cId="141190484" sldId="258"/>
        </pc:sldMkLst>
        <pc:spChg chg="mod">
          <ac:chgData name="Leoš Šafár" userId="c6068dda-a88c-4468-9abe-b2ea23308979" providerId="ADAL" clId="{967316C4-C11C-44BA-8EE4-7291521EC46B}" dt="2024-08-12T11:24:49.841" v="403" actId="20577"/>
          <ac:spMkLst>
            <pc:docMk/>
            <pc:sldMk cId="141190484" sldId="258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141190484" sldId="258"/>
            <ac:spMk id="4" creationId="{00000000-0000-0000-0000-000000000000}"/>
          </ac:spMkLst>
        </pc:spChg>
        <pc:spChg chg="add mod ord">
          <ac:chgData name="Leoš Šafár" userId="c6068dda-a88c-4468-9abe-b2ea23308979" providerId="ADAL" clId="{967316C4-C11C-44BA-8EE4-7291521EC46B}" dt="2024-08-12T11:04:37.370" v="32" actId="167"/>
          <ac:spMkLst>
            <pc:docMk/>
            <pc:sldMk cId="141190484" sldId="258"/>
            <ac:spMk id="8" creationId="{9E55CF67-8C37-0198-F85E-D9E4F0CFC6BD}"/>
          </ac:spMkLst>
        </pc:spChg>
        <pc:spChg chg="mod">
          <ac:chgData name="Leoš Šafár" userId="c6068dda-a88c-4468-9abe-b2ea23308979" providerId="ADAL" clId="{967316C4-C11C-44BA-8EE4-7291521EC46B}" dt="2024-08-12T11:04:58.598" v="35" actId="113"/>
          <ac:spMkLst>
            <pc:docMk/>
            <pc:sldMk cId="141190484" sldId="258"/>
            <ac:spMk id="9" creationId="{13FD3B4B-A16A-07ED-9CFB-5002B11B0127}"/>
          </ac:spMkLst>
        </pc:spChg>
      </pc:sldChg>
      <pc:sldChg chg="addSp delSp modSp mod modNotesTx">
        <pc:chgData name="Leoš Šafár" userId="c6068dda-a88c-4468-9abe-b2ea23308979" providerId="ADAL" clId="{967316C4-C11C-44BA-8EE4-7291521EC46B}" dt="2024-08-12T11:25:05.746" v="416" actId="207"/>
        <pc:sldMkLst>
          <pc:docMk/>
          <pc:sldMk cId="1493306190" sldId="259"/>
        </pc:sldMkLst>
        <pc:spChg chg="mod">
          <ac:chgData name="Leoš Šafár" userId="c6068dda-a88c-4468-9abe-b2ea23308979" providerId="ADAL" clId="{967316C4-C11C-44BA-8EE4-7291521EC46B}" dt="2024-08-12T11:25:05.746" v="416" actId="207"/>
          <ac:spMkLst>
            <pc:docMk/>
            <pc:sldMk cId="1493306190" sldId="259"/>
            <ac:spMk id="3" creationId="{00000000-0000-0000-0000-000000000000}"/>
          </ac:spMkLst>
        </pc:spChg>
        <pc:spChg chg="add mod">
          <ac:chgData name="Leoš Šafár" userId="c6068dda-a88c-4468-9abe-b2ea23308979" providerId="ADAL" clId="{967316C4-C11C-44BA-8EE4-7291521EC46B}" dt="2024-08-12T11:04:16.451" v="28"/>
          <ac:spMkLst>
            <pc:docMk/>
            <pc:sldMk cId="1493306190" sldId="259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16.995" v="36" actId="478"/>
          <ac:spMkLst>
            <pc:docMk/>
            <pc:sldMk cId="1493306190" sldId="259"/>
            <ac:spMk id="8" creationId="{7E109A49-857E-2342-8524-2E93A04E7EAA}"/>
          </ac:spMkLst>
        </pc:spChg>
        <pc:spChg chg="add mod ord">
          <ac:chgData name="Leoš Šafár" userId="c6068dda-a88c-4468-9abe-b2ea23308979" providerId="ADAL" clId="{967316C4-C11C-44BA-8EE4-7291521EC46B}" dt="2024-08-12T11:05:22.230" v="38" actId="167"/>
          <ac:spMkLst>
            <pc:docMk/>
            <pc:sldMk cId="1493306190" sldId="259"/>
            <ac:spMk id="9" creationId="{ACA04B13-F295-EB20-6D7C-69D379B09577}"/>
          </ac:spMkLst>
        </pc:spChg>
        <pc:spChg chg="add mod ord">
          <ac:chgData name="Leoš Šafár" userId="c6068dda-a88c-4468-9abe-b2ea23308979" providerId="ADAL" clId="{967316C4-C11C-44BA-8EE4-7291521EC46B}" dt="2024-08-12T11:05:22.230" v="38" actId="167"/>
          <ac:spMkLst>
            <pc:docMk/>
            <pc:sldMk cId="1493306190" sldId="259"/>
            <ac:spMk id="10" creationId="{A98445A3-61EC-21E0-304F-B4023513E8AE}"/>
          </ac:spMkLst>
        </pc:spChg>
      </pc:sldChg>
      <pc:sldChg chg="addSp delSp modSp del mod">
        <pc:chgData name="Leoš Šafár" userId="c6068dda-a88c-4468-9abe-b2ea23308979" providerId="ADAL" clId="{967316C4-C11C-44BA-8EE4-7291521EC46B}" dt="2024-08-12T11:08:06.977" v="100" actId="47"/>
        <pc:sldMkLst>
          <pc:docMk/>
          <pc:sldMk cId="3237772687" sldId="260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237772687" sldId="260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16.593" v="59" actId="478"/>
          <ac:spMkLst>
            <pc:docMk/>
            <pc:sldMk cId="3237772687" sldId="260"/>
            <ac:spMk id="7" creationId="{D4A54482-647F-676E-109A-EA2760635148}"/>
          </ac:spMkLst>
        </pc:spChg>
        <pc:spChg chg="add mod">
          <ac:chgData name="Leoš Šafár" userId="c6068dda-a88c-4468-9abe-b2ea23308979" providerId="ADAL" clId="{967316C4-C11C-44BA-8EE4-7291521EC46B}" dt="2024-08-12T11:06:16.858" v="60"/>
          <ac:spMkLst>
            <pc:docMk/>
            <pc:sldMk cId="3237772687" sldId="260"/>
            <ac:spMk id="8" creationId="{1CD706AC-7992-8877-2B0C-7F64BB10AC04}"/>
          </ac:spMkLst>
        </pc:spChg>
        <pc:spChg chg="add mod">
          <ac:chgData name="Leoš Šafár" userId="c6068dda-a88c-4468-9abe-b2ea23308979" providerId="ADAL" clId="{967316C4-C11C-44BA-8EE4-7291521EC46B}" dt="2024-08-12T11:06:16.858" v="60"/>
          <ac:spMkLst>
            <pc:docMk/>
            <pc:sldMk cId="3237772687" sldId="260"/>
            <ac:spMk id="9" creationId="{58540F31-2A61-087B-811B-2F9929D6CFED}"/>
          </ac:spMkLst>
        </pc:spChg>
        <pc:picChg chg="del">
          <ac:chgData name="Leoš Šafár" userId="c6068dda-a88c-4468-9abe-b2ea23308979" providerId="ADAL" clId="{967316C4-C11C-44BA-8EE4-7291521EC46B}" dt="2024-08-12T11:06:16.593" v="59" actId="478"/>
          <ac:picMkLst>
            <pc:docMk/>
            <pc:sldMk cId="3237772687" sldId="260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16.858" v="60"/>
          <ac:picMkLst>
            <pc:docMk/>
            <pc:sldMk cId="3237772687" sldId="260"/>
            <ac:picMk id="10" creationId="{0AC2215C-65D8-7563-AFE8-8D1561B423ED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3.754" v="721"/>
        <pc:sldMkLst>
          <pc:docMk/>
          <pc:sldMk cId="3852108392" sldId="262"/>
        </pc:sldMkLst>
        <pc:spChg chg="mod">
          <ac:chgData name="Leoš Šafár" userId="c6068dda-a88c-4468-9abe-b2ea23308979" providerId="ADAL" clId="{967316C4-C11C-44BA-8EE4-7291521EC46B}" dt="2024-08-12T11:34:12.269" v="711" actId="404"/>
          <ac:spMkLst>
            <pc:docMk/>
            <pc:sldMk cId="3852108392" sldId="262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852108392" sldId="262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1.569" v="51" actId="478"/>
          <ac:spMkLst>
            <pc:docMk/>
            <pc:sldMk cId="3852108392" sldId="262"/>
            <ac:spMk id="7" creationId="{2A9F77B6-839D-0D01-F0C8-505AE2157D6B}"/>
          </ac:spMkLst>
        </pc:spChg>
        <pc:spChg chg="add mod">
          <ac:chgData name="Leoš Šafár" userId="c6068dda-a88c-4468-9abe-b2ea23308979" providerId="ADAL" clId="{967316C4-C11C-44BA-8EE4-7291521EC46B}" dt="2024-08-12T11:06:01.753" v="52"/>
          <ac:spMkLst>
            <pc:docMk/>
            <pc:sldMk cId="3852108392" sldId="262"/>
            <ac:spMk id="11" creationId="{1D1DC95A-845F-4534-90B7-61D0C972EAC8}"/>
          </ac:spMkLst>
        </pc:spChg>
        <pc:spChg chg="add mod">
          <ac:chgData name="Leoš Šafár" userId="c6068dda-a88c-4468-9abe-b2ea23308979" providerId="ADAL" clId="{967316C4-C11C-44BA-8EE4-7291521EC46B}" dt="2024-08-12T11:06:01.753" v="52"/>
          <ac:spMkLst>
            <pc:docMk/>
            <pc:sldMk cId="3852108392" sldId="262"/>
            <ac:spMk id="12" creationId="{07E29D7C-B497-8F45-BFFA-DE189B1E5400}"/>
          </ac:spMkLst>
        </pc:spChg>
        <pc:picChg chg="del">
          <ac:chgData name="Leoš Šafár" userId="c6068dda-a88c-4468-9abe-b2ea23308979" providerId="ADAL" clId="{967316C4-C11C-44BA-8EE4-7291521EC46B}" dt="2024-08-12T11:06:01.569" v="51" actId="478"/>
          <ac:picMkLst>
            <pc:docMk/>
            <pc:sldMk cId="3852108392" sldId="262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1.753" v="52"/>
          <ac:picMkLst>
            <pc:docMk/>
            <pc:sldMk cId="3852108392" sldId="262"/>
            <ac:picMk id="13" creationId="{703645E6-6C41-80D9-F46C-8EED03154D88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5.447" v="722"/>
        <pc:sldMkLst>
          <pc:docMk/>
          <pc:sldMk cId="379038400" sldId="263"/>
        </pc:sldMkLst>
        <pc:spChg chg="mod">
          <ac:chgData name="Leoš Šafár" userId="c6068dda-a88c-4468-9abe-b2ea23308979" providerId="ADAL" clId="{967316C4-C11C-44BA-8EE4-7291521EC46B}" dt="2024-08-12T11:34:32.787" v="717" actId="404"/>
          <ac:spMkLst>
            <pc:docMk/>
            <pc:sldMk cId="379038400" sldId="263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79038400" sldId="263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5.065" v="53" actId="478"/>
          <ac:spMkLst>
            <pc:docMk/>
            <pc:sldMk cId="379038400" sldId="263"/>
            <ac:spMk id="8" creationId="{20ADA19B-C77C-6F98-EC50-ED8F48420A2D}"/>
          </ac:spMkLst>
        </pc:spChg>
        <pc:spChg chg="add mod">
          <ac:chgData name="Leoš Šafár" userId="c6068dda-a88c-4468-9abe-b2ea23308979" providerId="ADAL" clId="{967316C4-C11C-44BA-8EE4-7291521EC46B}" dt="2024-08-12T11:06:05.266" v="54"/>
          <ac:spMkLst>
            <pc:docMk/>
            <pc:sldMk cId="379038400" sldId="263"/>
            <ac:spMk id="9" creationId="{516C7273-B062-0AA3-D08B-5B90E7FD45B2}"/>
          </ac:spMkLst>
        </pc:spChg>
        <pc:spChg chg="add mod">
          <ac:chgData name="Leoš Šafár" userId="c6068dda-a88c-4468-9abe-b2ea23308979" providerId="ADAL" clId="{967316C4-C11C-44BA-8EE4-7291521EC46B}" dt="2024-08-12T11:06:05.266" v="54"/>
          <ac:spMkLst>
            <pc:docMk/>
            <pc:sldMk cId="379038400" sldId="263"/>
            <ac:spMk id="10" creationId="{31C1D1CF-509E-EA5F-79B5-3312E3BD9A4E}"/>
          </ac:spMkLst>
        </pc:spChg>
        <pc:picChg chg="del">
          <ac:chgData name="Leoš Šafár" userId="c6068dda-a88c-4468-9abe-b2ea23308979" providerId="ADAL" clId="{967316C4-C11C-44BA-8EE4-7291521EC46B}" dt="2024-08-12T11:06:05.065" v="53" actId="478"/>
          <ac:picMkLst>
            <pc:docMk/>
            <pc:sldMk cId="379038400" sldId="263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5.266" v="54"/>
          <ac:picMkLst>
            <pc:docMk/>
            <pc:sldMk cId="379038400" sldId="263"/>
            <ac:picMk id="13" creationId="{0B2C9BFF-061B-883F-AB8A-90E072DA626E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40.480" v="733" actId="20577"/>
        <pc:sldMkLst>
          <pc:docMk/>
          <pc:sldMk cId="296457536" sldId="264"/>
        </pc:sldMkLst>
        <pc:spChg chg="mod">
          <ac:chgData name="Leoš Šafár" userId="c6068dda-a88c-4468-9abe-b2ea23308979" providerId="ADAL" clId="{967316C4-C11C-44BA-8EE4-7291521EC46B}" dt="2024-08-12T11:35:40.480" v="733" actId="20577"/>
          <ac:spMkLst>
            <pc:docMk/>
            <pc:sldMk cId="296457536" sldId="264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296457536" sldId="264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9.337" v="55" actId="478"/>
          <ac:spMkLst>
            <pc:docMk/>
            <pc:sldMk cId="296457536" sldId="264"/>
            <ac:spMk id="8" creationId="{D1032A18-CC4C-526F-E8EA-C36A26CF63D6}"/>
          </ac:spMkLst>
        </pc:spChg>
        <pc:spChg chg="add mod">
          <ac:chgData name="Leoš Šafár" userId="c6068dda-a88c-4468-9abe-b2ea23308979" providerId="ADAL" clId="{967316C4-C11C-44BA-8EE4-7291521EC46B}" dt="2024-08-12T11:06:09.551" v="56"/>
          <ac:spMkLst>
            <pc:docMk/>
            <pc:sldMk cId="296457536" sldId="264"/>
            <ac:spMk id="9" creationId="{87FAA429-F38A-ED79-AE3F-6ED06BA634F1}"/>
          </ac:spMkLst>
        </pc:spChg>
        <pc:spChg chg="add mod">
          <ac:chgData name="Leoš Šafár" userId="c6068dda-a88c-4468-9abe-b2ea23308979" providerId="ADAL" clId="{967316C4-C11C-44BA-8EE4-7291521EC46B}" dt="2024-08-12T11:06:09.551" v="56"/>
          <ac:spMkLst>
            <pc:docMk/>
            <pc:sldMk cId="296457536" sldId="264"/>
            <ac:spMk id="10" creationId="{2BCC71A5-29D0-2513-B5F9-CBE7850812C6}"/>
          </ac:spMkLst>
        </pc:spChg>
        <pc:picChg chg="del">
          <ac:chgData name="Leoš Šafár" userId="c6068dda-a88c-4468-9abe-b2ea23308979" providerId="ADAL" clId="{967316C4-C11C-44BA-8EE4-7291521EC46B}" dt="2024-08-12T11:06:09.337" v="55" actId="478"/>
          <ac:picMkLst>
            <pc:docMk/>
            <pc:sldMk cId="296457536" sldId="264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9.551" v="56"/>
          <ac:picMkLst>
            <pc:docMk/>
            <pc:sldMk cId="296457536" sldId="264"/>
            <ac:picMk id="11" creationId="{1F8A8BB3-9D0A-4A51-E88E-40290C1FCE6A}"/>
          </ac:picMkLst>
        </pc:picChg>
      </pc:sldChg>
      <pc:sldChg chg="addSp delSp modSp mod">
        <pc:chgData name="Leoš Šafár" userId="c6068dda-a88c-4468-9abe-b2ea23308979" providerId="ADAL" clId="{967316C4-C11C-44BA-8EE4-7291521EC46B}" dt="2024-08-12T11:38:09.152" v="1058" actId="20577"/>
        <pc:sldMkLst>
          <pc:docMk/>
          <pc:sldMk cId="518027198" sldId="265"/>
        </pc:sldMkLst>
        <pc:spChg chg="mod">
          <ac:chgData name="Leoš Šafár" userId="c6068dda-a88c-4468-9abe-b2ea23308979" providerId="ADAL" clId="{967316C4-C11C-44BA-8EE4-7291521EC46B}" dt="2024-08-12T11:38:09.152" v="1058" actId="20577"/>
          <ac:spMkLst>
            <pc:docMk/>
            <pc:sldMk cId="518027198" sldId="265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518027198" sldId="265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12.586" v="57" actId="478"/>
          <ac:spMkLst>
            <pc:docMk/>
            <pc:sldMk cId="518027198" sldId="265"/>
            <ac:spMk id="8" creationId="{C51529A5-36BD-04BB-B071-A4C2C3331376}"/>
          </ac:spMkLst>
        </pc:spChg>
        <pc:spChg chg="add mod">
          <ac:chgData name="Leoš Šafár" userId="c6068dda-a88c-4468-9abe-b2ea23308979" providerId="ADAL" clId="{967316C4-C11C-44BA-8EE4-7291521EC46B}" dt="2024-08-12T11:06:12.839" v="58"/>
          <ac:spMkLst>
            <pc:docMk/>
            <pc:sldMk cId="518027198" sldId="265"/>
            <ac:spMk id="9" creationId="{9BAE1C06-15A9-5F6C-51EA-7F2F6F4C732D}"/>
          </ac:spMkLst>
        </pc:spChg>
        <pc:spChg chg="add mod">
          <ac:chgData name="Leoš Šafár" userId="c6068dda-a88c-4468-9abe-b2ea23308979" providerId="ADAL" clId="{967316C4-C11C-44BA-8EE4-7291521EC46B}" dt="2024-08-12T11:06:12.839" v="58"/>
          <ac:spMkLst>
            <pc:docMk/>
            <pc:sldMk cId="518027198" sldId="265"/>
            <ac:spMk id="10" creationId="{BE01629E-F44A-F86D-6977-CA6CFCAC04EC}"/>
          </ac:spMkLst>
        </pc:spChg>
        <pc:picChg chg="del">
          <ac:chgData name="Leoš Šafár" userId="c6068dda-a88c-4468-9abe-b2ea23308979" providerId="ADAL" clId="{967316C4-C11C-44BA-8EE4-7291521EC46B}" dt="2024-08-12T11:06:12.586" v="57" actId="478"/>
          <ac:picMkLst>
            <pc:docMk/>
            <pc:sldMk cId="518027198" sldId="265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12.839" v="58"/>
          <ac:picMkLst>
            <pc:docMk/>
            <pc:sldMk cId="518027198" sldId="265"/>
            <ac:picMk id="11" creationId="{81D0869D-1914-8B4A-D47A-8432BF2A3FF4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1.522" v="720"/>
        <pc:sldMkLst>
          <pc:docMk/>
          <pc:sldMk cId="4016031578" sldId="266"/>
        </pc:sldMkLst>
        <pc:spChg chg="mod">
          <ac:chgData name="Leoš Šafár" userId="c6068dda-a88c-4468-9abe-b2ea23308979" providerId="ADAL" clId="{967316C4-C11C-44BA-8EE4-7291521EC46B}" dt="2024-08-12T11:33:41.130" v="705" actId="404"/>
          <ac:spMkLst>
            <pc:docMk/>
            <pc:sldMk cId="4016031578" sldId="266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016031578" sldId="266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57.321" v="49" actId="478"/>
          <ac:spMkLst>
            <pc:docMk/>
            <pc:sldMk cId="4016031578" sldId="266"/>
            <ac:spMk id="7" creationId="{D5049342-A3BC-F5AE-AB35-129F5E5B36E6}"/>
          </ac:spMkLst>
        </pc:spChg>
        <pc:spChg chg="add mod">
          <ac:chgData name="Leoš Šafár" userId="c6068dda-a88c-4468-9abe-b2ea23308979" providerId="ADAL" clId="{967316C4-C11C-44BA-8EE4-7291521EC46B}" dt="2024-08-12T11:05:57.568" v="50"/>
          <ac:spMkLst>
            <pc:docMk/>
            <pc:sldMk cId="4016031578" sldId="266"/>
            <ac:spMk id="9" creationId="{75312BA4-EDD7-2955-EBB7-496168DB8F63}"/>
          </ac:spMkLst>
        </pc:spChg>
        <pc:spChg chg="add mod">
          <ac:chgData name="Leoš Šafár" userId="c6068dda-a88c-4468-9abe-b2ea23308979" providerId="ADAL" clId="{967316C4-C11C-44BA-8EE4-7291521EC46B}" dt="2024-08-12T11:05:57.568" v="50"/>
          <ac:spMkLst>
            <pc:docMk/>
            <pc:sldMk cId="4016031578" sldId="266"/>
            <ac:spMk id="10" creationId="{46A598F2-A7CD-E134-1E73-B2E04756A571}"/>
          </ac:spMkLst>
        </pc:spChg>
        <pc:picChg chg="del">
          <ac:chgData name="Leoš Šafár" userId="c6068dda-a88c-4468-9abe-b2ea23308979" providerId="ADAL" clId="{967316C4-C11C-44BA-8EE4-7291521EC46B}" dt="2024-08-12T11:05:57.321" v="49" actId="478"/>
          <ac:picMkLst>
            <pc:docMk/>
            <pc:sldMk cId="4016031578" sldId="266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57.568" v="50"/>
          <ac:picMkLst>
            <pc:docMk/>
            <pc:sldMk cId="4016031578" sldId="266"/>
            <ac:picMk id="11" creationId="{19F4CB26-4015-9065-FA60-00B312C6798F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04.889" v="719" actId="20577"/>
        <pc:sldMkLst>
          <pc:docMk/>
          <pc:sldMk cId="3942541671" sldId="267"/>
        </pc:sldMkLst>
        <pc:spChg chg="mod">
          <ac:chgData name="Leoš Šafár" userId="c6068dda-a88c-4468-9abe-b2ea23308979" providerId="ADAL" clId="{967316C4-C11C-44BA-8EE4-7291521EC46B}" dt="2024-08-12T11:33:27.700" v="699" actId="404"/>
          <ac:spMkLst>
            <pc:docMk/>
            <pc:sldMk cId="3942541671" sldId="267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942541671" sldId="267"/>
            <ac:spMk id="4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33:12.403" v="685" actId="20577"/>
          <ac:spMkLst>
            <pc:docMk/>
            <pc:sldMk cId="3942541671" sldId="267"/>
            <ac:spMk id="8" creationId="{22D4C18C-414C-4EFB-A336-A2DBCC5D4EAC}"/>
          </ac:spMkLst>
        </pc:spChg>
        <pc:spChg chg="del">
          <ac:chgData name="Leoš Šafár" userId="c6068dda-a88c-4468-9abe-b2ea23308979" providerId="ADAL" clId="{967316C4-C11C-44BA-8EE4-7291521EC46B}" dt="2024-08-12T11:05:52.930" v="47" actId="478"/>
          <ac:spMkLst>
            <pc:docMk/>
            <pc:sldMk cId="3942541671" sldId="267"/>
            <ac:spMk id="12" creationId="{3C457D67-A178-226D-EE7E-0F2CDD20DC31}"/>
          </ac:spMkLst>
        </pc:spChg>
        <pc:spChg chg="add mod">
          <ac:chgData name="Leoš Šafár" userId="c6068dda-a88c-4468-9abe-b2ea23308979" providerId="ADAL" clId="{967316C4-C11C-44BA-8EE4-7291521EC46B}" dt="2024-08-12T11:05:53.330" v="48"/>
          <ac:spMkLst>
            <pc:docMk/>
            <pc:sldMk cId="3942541671" sldId="267"/>
            <ac:spMk id="13" creationId="{A8EEF3F4-5882-52D1-E13E-E79A0948EAF8}"/>
          </ac:spMkLst>
        </pc:spChg>
        <pc:spChg chg="add mod">
          <ac:chgData name="Leoš Šafár" userId="c6068dda-a88c-4468-9abe-b2ea23308979" providerId="ADAL" clId="{967316C4-C11C-44BA-8EE4-7291521EC46B}" dt="2024-08-12T11:05:53.330" v="48"/>
          <ac:spMkLst>
            <pc:docMk/>
            <pc:sldMk cId="3942541671" sldId="267"/>
            <ac:spMk id="14" creationId="{E93FEE2F-3201-F33A-8E4B-05B4BB89C8B2}"/>
          </ac:spMkLst>
        </pc:spChg>
        <pc:picChg chg="del">
          <ac:chgData name="Leoš Šafár" userId="c6068dda-a88c-4468-9abe-b2ea23308979" providerId="ADAL" clId="{967316C4-C11C-44BA-8EE4-7291521EC46B}" dt="2024-08-12T11:05:52.930" v="47" actId="478"/>
          <ac:picMkLst>
            <pc:docMk/>
            <pc:sldMk cId="3942541671" sldId="267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53.330" v="48"/>
          <ac:picMkLst>
            <pc:docMk/>
            <pc:sldMk cId="3942541671" sldId="267"/>
            <ac:picMk id="15" creationId="{7833BD26-46BF-B643-3012-09EA1310920A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25:32.577" v="426" actId="20577"/>
        <pc:sldMkLst>
          <pc:docMk/>
          <pc:sldMk cId="4231083939" sldId="268"/>
        </pc:sldMkLst>
        <pc:spChg chg="mod">
          <ac:chgData name="Leoš Šafár" userId="c6068dda-a88c-4468-9abe-b2ea23308979" providerId="ADAL" clId="{967316C4-C11C-44BA-8EE4-7291521EC46B}" dt="2024-08-12T11:25:32.577" v="426" actId="20577"/>
          <ac:spMkLst>
            <pc:docMk/>
            <pc:sldMk cId="4231083939" sldId="268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231083939" sldId="268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32.451" v="40" actId="478"/>
          <ac:spMkLst>
            <pc:docMk/>
            <pc:sldMk cId="4231083939" sldId="268"/>
            <ac:spMk id="8" creationId="{A330E15F-9CCB-6004-5481-19A5BDAF0F24}"/>
          </ac:spMkLst>
        </pc:spChg>
        <pc:spChg chg="add mod">
          <ac:chgData name="Leoš Šafár" userId="c6068dda-a88c-4468-9abe-b2ea23308979" providerId="ADAL" clId="{967316C4-C11C-44BA-8EE4-7291521EC46B}" dt="2024-08-12T11:05:32.844" v="41"/>
          <ac:spMkLst>
            <pc:docMk/>
            <pc:sldMk cId="4231083939" sldId="268"/>
            <ac:spMk id="9" creationId="{1EFEA501-9579-E31A-B424-4D0705B11294}"/>
          </ac:spMkLst>
        </pc:spChg>
        <pc:spChg chg="add mod">
          <ac:chgData name="Leoš Šafár" userId="c6068dda-a88c-4468-9abe-b2ea23308979" providerId="ADAL" clId="{967316C4-C11C-44BA-8EE4-7291521EC46B}" dt="2024-08-12T11:05:32.844" v="41"/>
          <ac:spMkLst>
            <pc:docMk/>
            <pc:sldMk cId="4231083939" sldId="268"/>
            <ac:spMk id="10" creationId="{B381E51C-1AA5-F474-F367-335C5B9C797C}"/>
          </ac:spMkLst>
        </pc:spChg>
        <pc:picChg chg="del">
          <ac:chgData name="Leoš Šafár" userId="c6068dda-a88c-4468-9abe-b2ea23308979" providerId="ADAL" clId="{967316C4-C11C-44BA-8EE4-7291521EC46B}" dt="2024-08-12T11:05:29.489" v="39" actId="478"/>
          <ac:picMkLst>
            <pc:docMk/>
            <pc:sldMk cId="4231083939" sldId="268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32.844" v="41"/>
          <ac:picMkLst>
            <pc:docMk/>
            <pc:sldMk cId="4231083939" sldId="268"/>
            <ac:picMk id="11" creationId="{43C70ECE-AD10-2B4D-5B24-23ECDC7A7E92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46:47.312" v="1187" actId="20577"/>
        <pc:sldMkLst>
          <pc:docMk/>
          <pc:sldMk cId="4119576916" sldId="269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119576916" sldId="269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39.060" v="42" actId="478"/>
          <ac:spMkLst>
            <pc:docMk/>
            <pc:sldMk cId="4119576916" sldId="269"/>
            <ac:spMk id="7" creationId="{673E751B-44BB-F7BA-DEF4-D7BC8D5FA461}"/>
          </ac:spMkLst>
        </pc:spChg>
        <pc:spChg chg="add mod">
          <ac:chgData name="Leoš Šafár" userId="c6068dda-a88c-4468-9abe-b2ea23308979" providerId="ADAL" clId="{967316C4-C11C-44BA-8EE4-7291521EC46B}" dt="2024-08-12T11:05:40.969" v="44"/>
          <ac:spMkLst>
            <pc:docMk/>
            <pc:sldMk cId="4119576916" sldId="269"/>
            <ac:spMk id="9" creationId="{F8A3CB95-7AC6-68D1-C19E-3E5AE8C9CDFC}"/>
          </ac:spMkLst>
        </pc:spChg>
        <pc:spChg chg="add mod">
          <ac:chgData name="Leoš Šafár" userId="c6068dda-a88c-4468-9abe-b2ea23308979" providerId="ADAL" clId="{967316C4-C11C-44BA-8EE4-7291521EC46B}" dt="2024-08-12T11:05:40.969" v="44"/>
          <ac:spMkLst>
            <pc:docMk/>
            <pc:sldMk cId="4119576916" sldId="269"/>
            <ac:spMk id="10" creationId="{15835448-E33A-78D9-0566-53504CE09447}"/>
          </ac:spMkLst>
        </pc:spChg>
        <pc:spChg chg="add mod">
          <ac:chgData name="Leoš Šafár" userId="c6068dda-a88c-4468-9abe-b2ea23308979" providerId="ADAL" clId="{967316C4-C11C-44BA-8EE4-7291521EC46B}" dt="2024-08-12T11:45:50.193" v="1179" actId="255"/>
          <ac:spMkLst>
            <pc:docMk/>
            <pc:sldMk cId="4119576916" sldId="269"/>
            <ac:spMk id="13" creationId="{A2B32680-583B-A1B1-87C6-A008D55D9A05}"/>
          </ac:spMkLst>
        </pc:spChg>
        <pc:spChg chg="add">
          <ac:chgData name="Leoš Šafár" userId="c6068dda-a88c-4468-9abe-b2ea23308979" providerId="ADAL" clId="{967316C4-C11C-44BA-8EE4-7291521EC46B}" dt="2024-08-12T11:44:26.492" v="1151"/>
          <ac:spMkLst>
            <pc:docMk/>
            <pc:sldMk cId="4119576916" sldId="269"/>
            <ac:spMk id="14" creationId="{87D2672A-6D1A-A406-3CD8-DC0691A4A8FD}"/>
          </ac:spMkLst>
        </pc:spChg>
        <pc:spChg chg="add">
          <ac:chgData name="Leoš Šafár" userId="c6068dda-a88c-4468-9abe-b2ea23308979" providerId="ADAL" clId="{967316C4-C11C-44BA-8EE4-7291521EC46B}" dt="2024-08-12T11:44:29.779" v="1152"/>
          <ac:spMkLst>
            <pc:docMk/>
            <pc:sldMk cId="4119576916" sldId="269"/>
            <ac:spMk id="15" creationId="{7930AD82-8021-56AF-01C4-853C5D91FAC8}"/>
          </ac:spMkLst>
        </pc:spChg>
        <pc:spChg chg="add">
          <ac:chgData name="Leoš Šafár" userId="c6068dda-a88c-4468-9abe-b2ea23308979" providerId="ADAL" clId="{967316C4-C11C-44BA-8EE4-7291521EC46B}" dt="2024-08-12T11:45:27.191" v="1173"/>
          <ac:spMkLst>
            <pc:docMk/>
            <pc:sldMk cId="4119576916" sldId="269"/>
            <ac:spMk id="16" creationId="{8059488F-6674-3463-663E-9B5261A0E7C2}"/>
          </ac:spMkLst>
        </pc:spChg>
        <pc:graphicFrameChg chg="del mod modGraphic">
          <ac:chgData name="Leoš Šafár" userId="c6068dda-a88c-4468-9abe-b2ea23308979" providerId="ADAL" clId="{967316C4-C11C-44BA-8EE4-7291521EC46B}" dt="2024-08-12T11:28:38.669" v="603" actId="478"/>
          <ac:graphicFrameMkLst>
            <pc:docMk/>
            <pc:sldMk cId="4119576916" sldId="269"/>
            <ac:graphicFrameMk id="6" creationId="{AEB084AB-3221-4C23-9DE2-33F508692564}"/>
          </ac:graphicFrameMkLst>
        </pc:graphicFrameChg>
        <pc:picChg chg="del">
          <ac:chgData name="Leoš Šafár" userId="c6068dda-a88c-4468-9abe-b2ea23308979" providerId="ADAL" clId="{967316C4-C11C-44BA-8EE4-7291521EC46B}" dt="2024-08-12T11:05:40.689" v="43" actId="478"/>
          <ac:picMkLst>
            <pc:docMk/>
            <pc:sldMk cId="4119576916" sldId="269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40.969" v="44"/>
          <ac:picMkLst>
            <pc:docMk/>
            <pc:sldMk cId="4119576916" sldId="269"/>
            <ac:picMk id="11" creationId="{1AD92A5F-2360-B985-5B9F-1FCCE64FE41C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28:25.085" v="602"/>
        <pc:sldMkLst>
          <pc:docMk/>
          <pc:sldMk cId="906605839" sldId="270"/>
        </pc:sldMkLst>
        <pc:spChg chg="mod">
          <ac:chgData name="Leoš Šafár" userId="c6068dda-a88c-4468-9abe-b2ea23308979" providerId="ADAL" clId="{967316C4-C11C-44BA-8EE4-7291521EC46B}" dt="2024-08-12T11:27:25.594" v="466" actId="20577"/>
          <ac:spMkLst>
            <pc:docMk/>
            <pc:sldMk cId="906605839" sldId="270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906605839" sldId="270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46.417" v="45" actId="478"/>
          <ac:spMkLst>
            <pc:docMk/>
            <pc:sldMk cId="906605839" sldId="270"/>
            <ac:spMk id="8" creationId="{0467AEC2-DF04-90B7-3211-F53068DB049F}"/>
          </ac:spMkLst>
        </pc:spChg>
        <pc:spChg chg="add mod">
          <ac:chgData name="Leoš Šafár" userId="c6068dda-a88c-4468-9abe-b2ea23308979" providerId="ADAL" clId="{967316C4-C11C-44BA-8EE4-7291521EC46B}" dt="2024-08-12T11:05:46.695" v="46"/>
          <ac:spMkLst>
            <pc:docMk/>
            <pc:sldMk cId="906605839" sldId="270"/>
            <ac:spMk id="9" creationId="{A9E76402-F0E7-9B7E-6D40-D115106E6501}"/>
          </ac:spMkLst>
        </pc:spChg>
        <pc:spChg chg="add mod">
          <ac:chgData name="Leoš Šafár" userId="c6068dda-a88c-4468-9abe-b2ea23308979" providerId="ADAL" clId="{967316C4-C11C-44BA-8EE4-7291521EC46B}" dt="2024-08-12T11:05:46.695" v="46"/>
          <ac:spMkLst>
            <pc:docMk/>
            <pc:sldMk cId="906605839" sldId="270"/>
            <ac:spMk id="10" creationId="{EFE86780-466A-4885-B32D-2C21A6825DE4}"/>
          </ac:spMkLst>
        </pc:spChg>
        <pc:picChg chg="del">
          <ac:chgData name="Leoš Šafár" userId="c6068dda-a88c-4468-9abe-b2ea23308979" providerId="ADAL" clId="{967316C4-C11C-44BA-8EE4-7291521EC46B}" dt="2024-08-12T11:05:46.417" v="45" actId="478"/>
          <ac:picMkLst>
            <pc:docMk/>
            <pc:sldMk cId="906605839" sldId="270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46.695" v="46"/>
          <ac:picMkLst>
            <pc:docMk/>
            <pc:sldMk cId="906605839" sldId="270"/>
            <ac:picMk id="11" creationId="{B2B5055C-3F61-B885-6FC5-110AE5E00484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52:45.104" v="1267" actId="20577"/>
        <pc:sldMkLst>
          <pc:docMk/>
          <pc:sldMk cId="3515743086" sldId="271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515743086" sldId="271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20.737" v="61" actId="478"/>
          <ac:spMkLst>
            <pc:docMk/>
            <pc:sldMk cId="3515743086" sldId="271"/>
            <ac:spMk id="8" creationId="{D37B9D63-7AB9-6BF8-4DCC-38D8EB9FC582}"/>
          </ac:spMkLst>
        </pc:spChg>
        <pc:spChg chg="add mod">
          <ac:chgData name="Leoš Šafár" userId="c6068dda-a88c-4468-9abe-b2ea23308979" providerId="ADAL" clId="{967316C4-C11C-44BA-8EE4-7291521EC46B}" dt="2024-08-12T11:06:20.985" v="62"/>
          <ac:spMkLst>
            <pc:docMk/>
            <pc:sldMk cId="3515743086" sldId="271"/>
            <ac:spMk id="9" creationId="{502C0750-BEB1-4FB9-3694-4D111E6BE6F2}"/>
          </ac:spMkLst>
        </pc:spChg>
        <pc:spChg chg="add mod">
          <ac:chgData name="Leoš Šafár" userId="c6068dda-a88c-4468-9abe-b2ea23308979" providerId="ADAL" clId="{967316C4-C11C-44BA-8EE4-7291521EC46B}" dt="2024-08-12T11:06:20.985" v="62"/>
          <ac:spMkLst>
            <pc:docMk/>
            <pc:sldMk cId="3515743086" sldId="271"/>
            <ac:spMk id="10" creationId="{068E5ED5-A07B-B6E1-A584-619E2BA86A3B}"/>
          </ac:spMkLst>
        </pc:spChg>
        <pc:picChg chg="del">
          <ac:chgData name="Leoš Šafár" userId="c6068dda-a88c-4468-9abe-b2ea23308979" providerId="ADAL" clId="{967316C4-C11C-44BA-8EE4-7291521EC46B}" dt="2024-08-12T11:06:20.737" v="61" actId="478"/>
          <ac:picMkLst>
            <pc:docMk/>
            <pc:sldMk cId="3515743086" sldId="271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20.985" v="62"/>
          <ac:picMkLst>
            <pc:docMk/>
            <pc:sldMk cId="3515743086" sldId="271"/>
            <ac:picMk id="11" creationId="{0D93D070-2C0A-9974-44EF-BDE9B4E51190}"/>
          </ac:picMkLst>
        </pc:picChg>
      </pc:sldChg>
      <pc:sldChg chg="addSp modSp add mod modNotesTx">
        <pc:chgData name="Leoš Šafár" userId="c6068dda-a88c-4468-9abe-b2ea23308979" providerId="ADAL" clId="{967316C4-C11C-44BA-8EE4-7291521EC46B}" dt="2024-08-12T11:38:25.793" v="1068" actId="20577"/>
        <pc:sldMkLst>
          <pc:docMk/>
          <pc:sldMk cId="3710256135" sldId="272"/>
        </pc:sldMkLst>
        <pc:spChg chg="add mod">
          <ac:chgData name="Leoš Šafár" userId="c6068dda-a88c-4468-9abe-b2ea23308979" providerId="ADAL" clId="{967316C4-C11C-44BA-8EE4-7291521EC46B}" dt="2024-08-12T11:06:44.424" v="66"/>
          <ac:spMkLst>
            <pc:docMk/>
            <pc:sldMk cId="3710256135" sldId="272"/>
            <ac:spMk id="3" creationId="{C1FA8BC3-0191-7D52-4F62-0D9BFD264CDA}"/>
          </ac:spMkLst>
        </pc:spChg>
        <pc:spChg chg="add mod">
          <ac:chgData name="Leoš Šafár" userId="c6068dda-a88c-4468-9abe-b2ea23308979" providerId="ADAL" clId="{967316C4-C11C-44BA-8EE4-7291521EC46B}" dt="2024-08-12T11:06:44.424" v="66"/>
          <ac:spMkLst>
            <pc:docMk/>
            <pc:sldMk cId="3710256135" sldId="272"/>
            <ac:spMk id="4" creationId="{A68FE47C-BB10-83AA-FEA7-C68B97D767E3}"/>
          </ac:spMkLst>
        </pc:spChg>
        <pc:spChg chg="mod">
          <ac:chgData name="Leoš Šafár" userId="c6068dda-a88c-4468-9abe-b2ea23308979" providerId="ADAL" clId="{967316C4-C11C-44BA-8EE4-7291521EC46B}" dt="2024-08-12T11:38:25.793" v="1068" actId="20577"/>
          <ac:spMkLst>
            <pc:docMk/>
            <pc:sldMk cId="3710256135" sldId="272"/>
            <ac:spMk id="9" creationId="{00000000-0000-0000-0000-000000000000}"/>
          </ac:spMkLst>
        </pc:spChg>
        <pc:picChg chg="add mod">
          <ac:chgData name="Leoš Šafár" userId="c6068dda-a88c-4468-9abe-b2ea23308979" providerId="ADAL" clId="{967316C4-C11C-44BA-8EE4-7291521EC46B}" dt="2024-08-12T11:06:44.424" v="66"/>
          <ac:picMkLst>
            <pc:docMk/>
            <pc:sldMk cId="3710256135" sldId="272"/>
            <ac:picMk id="5" creationId="{8254D071-6B04-D452-BDEB-3D929A9B1D84}"/>
          </ac:picMkLst>
        </pc:picChg>
      </pc:sldChg>
      <pc:sldChg chg="modSp add mod modNotesTx">
        <pc:chgData name="Leoš Šafár" userId="c6068dda-a88c-4468-9abe-b2ea23308979" providerId="ADAL" clId="{967316C4-C11C-44BA-8EE4-7291521EC46B}" dt="2024-08-12T11:28:20.961" v="601" actId="20577"/>
        <pc:sldMkLst>
          <pc:docMk/>
          <pc:sldMk cId="280632443" sldId="273"/>
        </pc:sldMkLst>
        <pc:spChg chg="mod">
          <ac:chgData name="Leoš Šafár" userId="c6068dda-a88c-4468-9abe-b2ea23308979" providerId="ADAL" clId="{967316C4-C11C-44BA-8EE4-7291521EC46B}" dt="2024-08-12T11:27:18.129" v="454" actId="20577"/>
          <ac:spMkLst>
            <pc:docMk/>
            <pc:sldMk cId="280632443" sldId="273"/>
            <ac:spMk id="8" creationId="{BD33EE8B-2A83-4C99-B43B-62E960BF5473}"/>
          </ac:spMkLst>
        </pc:spChg>
      </pc:sldChg>
      <pc:sldChg chg="add del">
        <pc:chgData name="Leoš Šafár" userId="c6068dda-a88c-4468-9abe-b2ea23308979" providerId="ADAL" clId="{967316C4-C11C-44BA-8EE4-7291521EC46B}" dt="2024-08-12T11:06:37.916" v="65"/>
        <pc:sldMkLst>
          <pc:docMk/>
          <pc:sldMk cId="3639818283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922A8-1636-43E7-8BAC-B81094D0BE80}" type="datetimeFigureOut">
              <a:rPr lang="sk-SK" smtClean="0"/>
              <a:t>12. 11. 2024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3009-D096-4D12-8C0D-3DB790FC3E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217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BBD0A-C9B5-DD02-50E2-C8530DF83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CDF5BA54-1819-A672-E373-5802398949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DB4D73D1-F419-89CA-E5FA-61BF6A9035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CCF5D75-28FC-8A5E-4887-68F6941E6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646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2427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696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626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7849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579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668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BBD0A-C9B5-DD02-50E2-C8530DF83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CDF5BA54-1819-A672-E373-5802398949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DB4D73D1-F419-89CA-E5FA-61BF6A9035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CCF5D75-28FC-8A5E-4887-68F6941E6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776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1551-16D7-4531-B332-0063B82C899E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789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08C7-3C95-4165-AB21-8627F0A883A0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172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E5AE-6530-403B-926A-3356E3FC775F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069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DAC3-E6D2-4796-91D2-B92C778F72AF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435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70D5-E4A9-488B-9A22-F331C3AE160A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711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B242-608A-410A-9F09-755082E58D5B}" type="datetime1">
              <a:rPr lang="sk-SK" smtClean="0"/>
              <a:t>12. 11. 2024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8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3397-830A-4882-8DEA-702660DEA3ED}" type="datetime1">
              <a:rPr lang="sk-SK" smtClean="0"/>
              <a:t>12. 11. 2024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444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EB2C-638F-447C-B46A-2207CA1D1017}" type="datetime1">
              <a:rPr lang="sk-SK" smtClean="0"/>
              <a:t>12. 11. 2024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91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72111-3A79-4FCE-9CE8-95890DC5ADAE}" type="datetime1">
              <a:rPr lang="sk-SK" smtClean="0"/>
              <a:t>12. 11. 2024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73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1EF0-D6ED-44D1-899F-0851164B7BF3}" type="datetime1">
              <a:rPr lang="sk-SK" smtClean="0"/>
              <a:t>12. 11. 2024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989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C927-EFC0-4286-A41E-961500EEE30A}" type="datetime1">
              <a:rPr lang="sk-SK" smtClean="0"/>
              <a:t>12. 11. 2024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306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03F84-3869-4EF0-82DB-A2807650F196}" type="datetime1">
              <a:rPr lang="sk-SK" smtClean="0"/>
              <a:t>12. 11. 2024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334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C0C2A-8A83-8885-330A-111203F92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E606B-C2E2-179E-3704-D0C14EEAC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450" y="1122363"/>
            <a:ext cx="10248551" cy="2387600"/>
          </a:xfrm>
          <a:effectLst/>
        </p:spPr>
        <p:txBody>
          <a:bodyPr>
            <a:normAutofit/>
          </a:bodyPr>
          <a:lstStyle/>
          <a:p>
            <a:pPr algn="l"/>
            <a:r>
              <a:rPr lang="sk-SK" sz="35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Názov práce</a:t>
            </a:r>
            <a:endParaRPr lang="sk-SK" sz="3500" b="1" dirty="0">
              <a:solidFill>
                <a:srgbClr val="A51890"/>
              </a:solidFill>
              <a:effectLst/>
              <a:latin typeface="Century Schoolbook" panose="02040604050505020304" pitchFamily="18" charset="0"/>
            </a:endParaRP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018FB4CD-0872-4586-1610-19582F40D083}"/>
              </a:ext>
            </a:extLst>
          </p:cNvPr>
          <p:cNvSpPr/>
          <p:nvPr/>
        </p:nvSpPr>
        <p:spPr>
          <a:xfrm>
            <a:off x="923925" y="3775817"/>
            <a:ext cx="1266825" cy="63183"/>
          </a:xfrm>
          <a:prstGeom prst="rect">
            <a:avLst/>
          </a:prstGeom>
          <a:solidFill>
            <a:srgbClr val="A51890"/>
          </a:solidFill>
          <a:ln>
            <a:solidFill>
              <a:srgbClr val="A51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ok 15">
            <a:extLst>
              <a:ext uri="{FF2B5EF4-FFF2-40B4-BE49-F238E27FC236}">
                <a16:creationId xmlns:a16="http://schemas.microsoft.com/office/drawing/2014/main" id="{AF2F76F2-B0CA-41DA-7E6A-2994781F60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t="8351" r="44099" b="29653"/>
          <a:stretch/>
        </p:blipFill>
        <p:spPr>
          <a:xfrm>
            <a:off x="8686800" y="1745154"/>
            <a:ext cx="3505200" cy="2874471"/>
          </a:xfrm>
          <a:prstGeom prst="rect">
            <a:avLst/>
          </a:prstGeom>
        </p:spPr>
      </p:pic>
      <p:pic>
        <p:nvPicPr>
          <p:cNvPr id="17" name="Obrázok 16">
            <a:extLst>
              <a:ext uri="{FF2B5EF4-FFF2-40B4-BE49-F238E27FC236}">
                <a16:creationId xmlns:a16="http://schemas.microsoft.com/office/drawing/2014/main" id="{EE8B59B4-5632-D8CE-646B-B12420940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49" y="230326"/>
            <a:ext cx="6800849" cy="1055549"/>
          </a:xfrm>
          <a:prstGeom prst="rect">
            <a:avLst/>
          </a:prstGeom>
        </p:spPr>
      </p:pic>
      <p:sp>
        <p:nvSpPr>
          <p:cNvPr id="4" name="Podnadpis 3">
            <a:extLst>
              <a:ext uri="{FF2B5EF4-FFF2-40B4-BE49-F238E27FC236}">
                <a16:creationId xmlns:a16="http://schemas.microsoft.com/office/drawing/2014/main" id="{65E3D96C-2269-813D-CE9C-37C33F0E2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7860" y="4875431"/>
            <a:ext cx="6316980" cy="1213070"/>
          </a:xfrm>
        </p:spPr>
        <p:txBody>
          <a:bodyPr>
            <a:normAutofit/>
          </a:bodyPr>
          <a:lstStyle/>
          <a:p>
            <a:pPr algn="r"/>
            <a:r>
              <a:rPr lang="sk-SK" sz="2000" dirty="0">
                <a:solidFill>
                  <a:srgbClr val="A51890"/>
                </a:solidFill>
                <a:latin typeface="Century Schoolbook" panose="02040604050505020304" pitchFamily="18" charset="0"/>
              </a:rPr>
              <a:t>Globálne výzvy vo financiách a regionálnom </a:t>
            </a:r>
            <a:r>
              <a:rPr lang="sk-SK" sz="2000" dirty="0" smtClean="0">
                <a:solidFill>
                  <a:srgbClr val="A51890"/>
                </a:solidFill>
                <a:latin typeface="Century Schoolbook" panose="02040604050505020304" pitchFamily="18" charset="0"/>
              </a:rPr>
              <a:t>rozvoji</a:t>
            </a:r>
          </a:p>
          <a:p>
            <a:pPr algn="r"/>
            <a:r>
              <a:rPr lang="sk-SK" sz="1600" i="1" dirty="0">
                <a:latin typeface="Century Schoolbook" panose="02040604050505020304" pitchFamily="18" charset="0"/>
              </a:rPr>
              <a:t>o</a:t>
            </a:r>
            <a:r>
              <a:rPr lang="sk-SK" sz="1600" i="1" dirty="0" smtClean="0">
                <a:latin typeface="Century Schoolbook" panose="02040604050505020304" pitchFamily="18" charset="0"/>
              </a:rPr>
              <a:t>nline vedecká konferencia</a:t>
            </a:r>
            <a:endParaRPr lang="sk-SK" sz="1600" i="1" dirty="0">
              <a:latin typeface="Century Schoolbook" panose="02040604050505020304" pitchFamily="18" charset="0"/>
            </a:endParaRPr>
          </a:p>
          <a:p>
            <a:pPr algn="r"/>
            <a:r>
              <a:rPr lang="sk-SK" sz="1600" dirty="0">
                <a:latin typeface="Century Schoolbook" panose="02040604050505020304" pitchFamily="18" charset="0"/>
              </a:rPr>
              <a:t>Košice, 6.12.2024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3B8FB1A-A57F-28CC-0C5D-EC4FA37FB202}"/>
              </a:ext>
            </a:extLst>
          </p:cNvPr>
          <p:cNvSpPr txBox="1"/>
          <p:nvPr/>
        </p:nvSpPr>
        <p:spPr>
          <a:xfrm>
            <a:off x="419449" y="4040362"/>
            <a:ext cx="459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dirty="0">
                <a:latin typeface="Century Schoolbook" panose="02040604050505020304" pitchFamily="18" charset="0"/>
              </a:rPr>
              <a:t>Meno autora/autorov</a:t>
            </a:r>
            <a:r>
              <a:rPr lang="sk-SK" dirty="0" smtClean="0">
                <a:latin typeface="Century Schoolbook" panose="02040604050505020304" pitchFamily="18" charset="0"/>
              </a:rPr>
              <a:t>:</a:t>
            </a:r>
            <a:endParaRPr lang="sk-SK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4281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jekt pre pätu 4">
            <a:extLst>
              <a:ext uri="{FF2B5EF4-FFF2-40B4-BE49-F238E27FC236}">
                <a16:creationId xmlns:a16="http://schemas.microsoft.com/office/drawing/2014/main" id="{9E55CF67-8C37-0198-F85E-D9E4F0CFC6BD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Úvod, motivácia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3FD3B4B-A16A-07ED-9CFB-5002B11B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3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F3CF72A-C6FC-102B-9744-779B5C246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000" dirty="0">
                <a:latin typeface="Century Schoolbook" panose="02040604050505020304" pitchFamily="18" charset="0"/>
              </a:rPr>
              <a:t>prečo ste si oblasť/tému vybrali, vaša motivácia, význam riešenej problematiky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19048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ACA04B13-F295-EB20-6D7C-69D379B09577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A98445A3-61EC-21E0-304F-B4023513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4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Ciele práce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čo bolo vašim hlavným cieľom, čiastkové ciele, hypotézy</a:t>
            </a:r>
            <a:endParaRPr lang="sk-SK" sz="1800" dirty="0">
              <a:latin typeface="Century Schoolbook" panose="02040604050505020304" pitchFamily="18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061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BD33EE8B-2A83-4C99-B43B-62E960BF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Teoretická časť</a:t>
            </a: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F8A3CB95-7AC6-68D1-C19E-3E5AE8C9CDFC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15835448-E33A-78D9-0566-53504CE0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5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AD92A5F-2360-B985-5B9F-1FCCE64FE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2E6D30-1B97-B2F3-EB6E-E009A54F8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000" dirty="0">
                <a:latin typeface="Century Schoolbook" panose="02040604050505020304" pitchFamily="18" charset="0"/>
              </a:rPr>
              <a:t>definície/vymedzenia základných </a:t>
            </a:r>
            <a:r>
              <a:rPr lang="sk-SK" sz="2000" dirty="0" smtClean="0">
                <a:latin typeface="Century Schoolbook" panose="02040604050505020304" pitchFamily="18" charset="0"/>
              </a:rPr>
              <a:t>pojmov</a:t>
            </a:r>
          </a:p>
          <a:p>
            <a:pPr algn="just"/>
            <a:r>
              <a:rPr lang="sk-SK" sz="2000" dirty="0">
                <a:latin typeface="Century Schoolbook" panose="02040604050505020304" pitchFamily="18" charset="0"/>
              </a:rPr>
              <a:t>stručné oboznámenie so súčasným stavom riešenej problematiky; aké sú významné zistenia iných autorov, aký je konsenzus prípadne konflikt v prezentácií výsledkov súčasného </a:t>
            </a:r>
            <a:r>
              <a:rPr lang="sk-SK" sz="2000" dirty="0" smtClean="0">
                <a:latin typeface="Century Schoolbook" panose="02040604050505020304" pitchFamily="18" charset="0"/>
              </a:rPr>
              <a:t>výskumu </a:t>
            </a:r>
            <a:endParaRPr lang="sk-SK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7691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 smtClean="0">
                <a:solidFill>
                  <a:srgbClr val="A51890"/>
                </a:solidFill>
                <a:latin typeface="Century Schoolbook" panose="02040604050505020304" pitchFamily="18" charset="0"/>
              </a:rPr>
              <a:t>Metodika</a:t>
            </a:r>
            <a:endParaRPr lang="sk-SK" sz="3800" b="1" dirty="0">
              <a:solidFill>
                <a:srgbClr val="A5189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metódy ktorými ste sa snažili naplniť cieľ, overiť platnosť hypotéz, súbor/y, vzorka/y, subjekt/y, s ktorými ste pracovali</a:t>
            </a:r>
          </a:p>
          <a:p>
            <a:pPr algn="just">
              <a:lnSpc>
                <a:spcPct val="100000"/>
              </a:lnSpc>
            </a:pPr>
            <a:endParaRPr lang="sk-SK" sz="20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1EFEA501-9579-E31A-B424-4D0705B11294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B381E51C-1AA5-F474-F367-335C5B9C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6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43C70ECE-AD10-2B4D-5B24-23ECDC7A7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8393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Výsledky, zistenia, hodnotenie</a:t>
            </a:r>
          </a:p>
        </p:txBody>
      </p:sp>
      <p:sp>
        <p:nvSpPr>
          <p:cNvPr id="13" name="Zástupný objekt pre pätu 4">
            <a:extLst>
              <a:ext uri="{FF2B5EF4-FFF2-40B4-BE49-F238E27FC236}">
                <a16:creationId xmlns:a16="http://schemas.microsoft.com/office/drawing/2014/main" id="{A8EEF3F4-5882-52D1-E13E-E79A0948EAF8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Zástupný objekt pre číslo snímky 8">
            <a:extLst>
              <a:ext uri="{FF2B5EF4-FFF2-40B4-BE49-F238E27FC236}">
                <a16:creationId xmlns:a16="http://schemas.microsoft.com/office/drawing/2014/main" id="{E93FEE2F-3201-F33A-8E4B-05B4BB89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7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5" name="Obrázok 14">
            <a:extLst>
              <a:ext uri="{FF2B5EF4-FFF2-40B4-BE49-F238E27FC236}">
                <a16:creationId xmlns:a16="http://schemas.microsoft.com/office/drawing/2014/main" id="{7833BD26-46BF-B643-3012-09EA13109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9FC732B-FACC-143E-D543-09F66179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497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sk-SK" sz="2000" dirty="0">
                <a:latin typeface="Century Schoolbook" panose="02040604050505020304" pitchFamily="18" charset="0"/>
              </a:rPr>
              <a:t>zdôraznite podstatné výsledky, zistenia, porovnajte vlastné výsledky s literatúrou, predchádzajúcimi sledovaniami, inými vzorkami, objasnite alebo predpokladajte príčiny dôležitých zistení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0" indent="0" algn="just">
              <a:buNone/>
            </a:pPr>
            <a:endParaRPr lang="sk-SK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4167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Závery, prínosy</a:t>
            </a: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87FAA429-F38A-ED79-AE3F-6ED06BA634F1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2BCC71A5-29D0-2513-B5F9-CBE78508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8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F8A8BB3-9D0A-4A51-E88E-40290C1FC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213C7C3-5F14-9976-49AB-FB82A4869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latin typeface="Century Schoolbook" panose="02040604050505020304" pitchFamily="18" charset="0"/>
              </a:rPr>
              <a:t>splnenie/nesplnenie cieľov, potvrdenie/nepotvrdenie hypotéz, význam a využitie vlastných výsledkov, predikujte možnosti ďalšieho vývoja/využitia vašich výsledkov</a:t>
            </a:r>
          </a:p>
        </p:txBody>
      </p:sp>
    </p:spTree>
    <p:extLst>
      <p:ext uri="{BB962C8B-B14F-4D97-AF65-F5344CB8AC3E}">
        <p14:creationId xmlns:p14="http://schemas.microsoft.com/office/powerpoint/2010/main" val="29645753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C0C2A-8A83-8885-330A-111203F92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E606B-C2E2-179E-3704-D0C14EEAC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450" y="1122363"/>
            <a:ext cx="10248551" cy="2387600"/>
          </a:xfrm>
          <a:effectLst/>
        </p:spPr>
        <p:txBody>
          <a:bodyPr>
            <a:normAutofit/>
          </a:bodyPr>
          <a:lstStyle/>
          <a:p>
            <a:pPr algn="l"/>
            <a:r>
              <a:rPr lang="sk-SK" sz="35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Názov práce</a:t>
            </a:r>
            <a:endParaRPr lang="sk-SK" sz="3500" b="1" dirty="0">
              <a:solidFill>
                <a:srgbClr val="A51890"/>
              </a:solidFill>
              <a:effectLst/>
              <a:latin typeface="Century Schoolbook" panose="02040604050505020304" pitchFamily="18" charset="0"/>
            </a:endParaRPr>
          </a:p>
        </p:txBody>
      </p:sp>
      <p:sp>
        <p:nvSpPr>
          <p:cNvPr id="15" name="Obdĺžnik 14">
            <a:extLst>
              <a:ext uri="{FF2B5EF4-FFF2-40B4-BE49-F238E27FC236}">
                <a16:creationId xmlns:a16="http://schemas.microsoft.com/office/drawing/2014/main" id="{018FB4CD-0872-4586-1610-19582F40D083}"/>
              </a:ext>
            </a:extLst>
          </p:cNvPr>
          <p:cNvSpPr/>
          <p:nvPr/>
        </p:nvSpPr>
        <p:spPr>
          <a:xfrm>
            <a:off x="923925" y="3775817"/>
            <a:ext cx="1266825" cy="63183"/>
          </a:xfrm>
          <a:prstGeom prst="rect">
            <a:avLst/>
          </a:prstGeom>
          <a:solidFill>
            <a:srgbClr val="A51890"/>
          </a:solidFill>
          <a:ln>
            <a:solidFill>
              <a:srgbClr val="A51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ok 15">
            <a:extLst>
              <a:ext uri="{FF2B5EF4-FFF2-40B4-BE49-F238E27FC236}">
                <a16:creationId xmlns:a16="http://schemas.microsoft.com/office/drawing/2014/main" id="{AF2F76F2-B0CA-41DA-7E6A-2994781F60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t="8351" r="44099" b="29653"/>
          <a:stretch/>
        </p:blipFill>
        <p:spPr>
          <a:xfrm>
            <a:off x="8686800" y="1745154"/>
            <a:ext cx="3505200" cy="2874471"/>
          </a:xfrm>
          <a:prstGeom prst="rect">
            <a:avLst/>
          </a:prstGeom>
        </p:spPr>
      </p:pic>
      <p:pic>
        <p:nvPicPr>
          <p:cNvPr id="17" name="Obrázok 16">
            <a:extLst>
              <a:ext uri="{FF2B5EF4-FFF2-40B4-BE49-F238E27FC236}">
                <a16:creationId xmlns:a16="http://schemas.microsoft.com/office/drawing/2014/main" id="{EE8B59B4-5632-D8CE-646B-B12420940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49" y="230326"/>
            <a:ext cx="6800849" cy="1055549"/>
          </a:xfrm>
          <a:prstGeom prst="rect">
            <a:avLst/>
          </a:prstGeom>
        </p:spPr>
      </p:pic>
      <p:sp>
        <p:nvSpPr>
          <p:cNvPr id="4" name="Podnadpis 3">
            <a:extLst>
              <a:ext uri="{FF2B5EF4-FFF2-40B4-BE49-F238E27FC236}">
                <a16:creationId xmlns:a16="http://schemas.microsoft.com/office/drawing/2014/main" id="{65E3D96C-2269-813D-CE9C-37C33F0E2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7860" y="4875431"/>
            <a:ext cx="6316980" cy="1213070"/>
          </a:xfrm>
        </p:spPr>
        <p:txBody>
          <a:bodyPr>
            <a:normAutofit/>
          </a:bodyPr>
          <a:lstStyle/>
          <a:p>
            <a:pPr algn="r"/>
            <a:r>
              <a:rPr lang="sk-SK" sz="2000" dirty="0">
                <a:solidFill>
                  <a:srgbClr val="A51890"/>
                </a:solidFill>
                <a:latin typeface="Century Schoolbook" panose="02040604050505020304" pitchFamily="18" charset="0"/>
              </a:rPr>
              <a:t>Globálne výzvy vo financiách a regionálnom </a:t>
            </a:r>
            <a:r>
              <a:rPr lang="sk-SK" sz="2000" dirty="0" smtClean="0">
                <a:solidFill>
                  <a:srgbClr val="A51890"/>
                </a:solidFill>
                <a:latin typeface="Century Schoolbook" panose="02040604050505020304" pitchFamily="18" charset="0"/>
              </a:rPr>
              <a:t>rozvoji</a:t>
            </a:r>
          </a:p>
          <a:p>
            <a:pPr algn="r"/>
            <a:r>
              <a:rPr lang="sk-SK" sz="1600" i="1" dirty="0">
                <a:latin typeface="Century Schoolbook" panose="02040604050505020304" pitchFamily="18" charset="0"/>
              </a:rPr>
              <a:t>o</a:t>
            </a:r>
            <a:r>
              <a:rPr lang="sk-SK" sz="1600" i="1" dirty="0" smtClean="0">
                <a:latin typeface="Century Schoolbook" panose="02040604050505020304" pitchFamily="18" charset="0"/>
              </a:rPr>
              <a:t>nline vedecká konferencia</a:t>
            </a:r>
            <a:endParaRPr lang="sk-SK" sz="1600" i="1" dirty="0">
              <a:latin typeface="Century Schoolbook" panose="02040604050505020304" pitchFamily="18" charset="0"/>
            </a:endParaRPr>
          </a:p>
          <a:p>
            <a:pPr algn="r"/>
            <a:r>
              <a:rPr lang="sk-SK" sz="1600" dirty="0">
                <a:latin typeface="Century Schoolbook" panose="02040604050505020304" pitchFamily="18" charset="0"/>
              </a:rPr>
              <a:t>Košice, 6.12.2024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3B8FB1A-A57F-28CC-0C5D-EC4FA37FB202}"/>
              </a:ext>
            </a:extLst>
          </p:cNvPr>
          <p:cNvSpPr txBox="1"/>
          <p:nvPr/>
        </p:nvSpPr>
        <p:spPr>
          <a:xfrm>
            <a:off x="419449" y="4040362"/>
            <a:ext cx="459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dirty="0">
                <a:latin typeface="Century Schoolbook" panose="02040604050505020304" pitchFamily="18" charset="0"/>
              </a:rPr>
              <a:t>Meno autora/autorov</a:t>
            </a:r>
            <a:r>
              <a:rPr lang="sk-SK" dirty="0" smtClean="0">
                <a:latin typeface="Century Schoolbook" panose="02040604050505020304" pitchFamily="18" charset="0"/>
              </a:rPr>
              <a:t>:</a:t>
            </a:r>
            <a:endParaRPr lang="sk-SK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4267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186</Words>
  <PresentationFormat>Širokouhlá</PresentationFormat>
  <Paragraphs>43</Paragraphs>
  <Slides>9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Motív balíka Office</vt:lpstr>
      <vt:lpstr>Prezentácia programu PowerPoint</vt:lpstr>
      <vt:lpstr>Názov práce</vt:lpstr>
      <vt:lpstr>Úvod, motivácia</vt:lpstr>
      <vt:lpstr>Ciele práce</vt:lpstr>
      <vt:lpstr>Teoretická časť</vt:lpstr>
      <vt:lpstr>Metodika</vt:lpstr>
      <vt:lpstr>Výsledky, zistenia, hodnotenie</vt:lpstr>
      <vt:lpstr>Závery, prínosy</vt:lpstr>
      <vt:lpstr>Názov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2024-06-20T10:15:27Z</dcterms:created>
  <dcterms:modified xsi:type="dcterms:W3CDTF">2024-11-12T13:13:26Z</dcterms:modified>
</cp:coreProperties>
</file>