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83" r:id="rId3"/>
    <p:sldId id="285" r:id="rId4"/>
    <p:sldId id="286" r:id="rId5"/>
    <p:sldId id="319" r:id="rId6"/>
    <p:sldId id="257" r:id="rId7"/>
    <p:sldId id="295" r:id="rId8"/>
    <p:sldId id="318" r:id="rId9"/>
    <p:sldId id="317" r:id="rId10"/>
    <p:sldId id="320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1B8AC1E-33F4-4838-93D4-16919597507E}">
          <p14:sldIdLst>
            <p14:sldId id="256"/>
            <p14:sldId id="283"/>
            <p14:sldId id="285"/>
            <p14:sldId id="286"/>
            <p14:sldId id="319"/>
            <p14:sldId id="257"/>
            <p14:sldId id="295"/>
            <p14:sldId id="318"/>
            <p14:sldId id="317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51" autoAdjust="0"/>
  </p:normalViewPr>
  <p:slideViewPr>
    <p:cSldViewPr>
      <p:cViewPr varScale="1">
        <p:scale>
          <a:sx n="83" d="100"/>
          <a:sy n="83" d="100"/>
        </p:scale>
        <p:origin x="14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B3C2-1DA7-4B11-9BFF-EE9FCA0349A7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AE50-AC5B-410B-BEC0-4954EF8AF0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7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AE50-AC5B-410B-BEC0-4954EF8AF05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2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7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5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1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3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12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86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25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2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19F0-DFFB-431B-82FD-00A7EE010F7C}" type="datetimeFigureOut">
              <a:rPr lang="sk-SK" smtClean="0"/>
              <a:pPr/>
              <a:t>3. 6. 2021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48830"/>
            <a:ext cx="8280920" cy="53615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Title of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thesis</a:t>
            </a:r>
            <a:endParaRPr lang="sk-SK" sz="3600" b="1" baseline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4091" y="6020198"/>
            <a:ext cx="4209028" cy="59526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baseline="0" dirty="0" err="1" smtClean="0">
                <a:solidFill>
                  <a:schemeClr val="tx1"/>
                </a:solidFill>
              </a:rPr>
              <a:t>Supervisor</a:t>
            </a:r>
            <a:r>
              <a:rPr lang="sk-SK" sz="1600" baseline="0" dirty="0" smtClean="0">
                <a:solidFill>
                  <a:schemeClr val="tx1"/>
                </a:solidFill>
              </a:rPr>
              <a:t>: doc. Ing. XY, PhD.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baseline="0" dirty="0" err="1" smtClean="0">
                <a:solidFill>
                  <a:schemeClr val="tx1"/>
                </a:solidFill>
              </a:rPr>
              <a:t>Consultant</a:t>
            </a:r>
            <a:r>
              <a:rPr lang="sk-SK" sz="1600" baseline="0" dirty="0" smtClean="0">
                <a:solidFill>
                  <a:schemeClr val="tx1"/>
                </a:solidFill>
              </a:rPr>
              <a:t> (</a:t>
            </a:r>
            <a:r>
              <a:rPr lang="sk-SK" sz="1600" baseline="0" dirty="0" err="1" smtClean="0">
                <a:solidFill>
                  <a:schemeClr val="tx1"/>
                </a:solidFill>
              </a:rPr>
              <a:t>not</a:t>
            </a:r>
            <a:r>
              <a:rPr lang="sk-SK" sz="1600" baseline="0" dirty="0" smtClean="0">
                <a:solidFill>
                  <a:schemeClr val="tx1"/>
                </a:solidFill>
              </a:rPr>
              <a:t> </a:t>
            </a:r>
            <a:r>
              <a:rPr lang="sk-SK" sz="1600" baseline="0" dirty="0" err="1" smtClean="0">
                <a:solidFill>
                  <a:schemeClr val="tx1"/>
                </a:solidFill>
              </a:rPr>
              <a:t>necessary</a:t>
            </a:r>
            <a:r>
              <a:rPr lang="sk-SK" sz="1600" baseline="0" dirty="0" smtClean="0">
                <a:solidFill>
                  <a:schemeClr val="tx1"/>
                </a:solidFill>
              </a:rPr>
              <a:t>): Mgr</a:t>
            </a:r>
            <a:r>
              <a:rPr lang="sk-SK" sz="1600" baseline="0" dirty="0">
                <a:solidFill>
                  <a:schemeClr val="tx1"/>
                </a:solidFill>
              </a:rPr>
              <a:t>. </a:t>
            </a:r>
            <a:r>
              <a:rPr lang="sk-SK" sz="1600" baseline="0" dirty="0" smtClean="0">
                <a:solidFill>
                  <a:schemeClr val="tx1"/>
                </a:solidFill>
              </a:rPr>
              <a:t>XY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8279" y="5815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Podnadpis 4"/>
          <p:cNvSpPr txBox="1">
            <a:spLocks/>
          </p:cNvSpPr>
          <p:nvPr/>
        </p:nvSpPr>
        <p:spPr>
          <a:xfrm>
            <a:off x="254091" y="218642"/>
            <a:ext cx="4209028" cy="546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Technická univerzita v Košiciach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Ekonomická fakulta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5956308"/>
            <a:ext cx="298782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sk-SK" dirty="0" err="1" smtClean="0"/>
              <a:t>Name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Author</a:t>
            </a:r>
            <a:endParaRPr lang="sk-SK" dirty="0"/>
          </a:p>
          <a:p>
            <a:pPr>
              <a:spcBef>
                <a:spcPts val="100"/>
              </a:spcBef>
            </a:pPr>
            <a:r>
              <a:rPr lang="sk-SK" dirty="0" smtClean="0"/>
              <a:t>2020 </a:t>
            </a:r>
            <a:r>
              <a:rPr lang="sk-SK" dirty="0"/>
              <a:t>Košice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3782"/>
            <a:ext cx="2843808" cy="270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3294000"/>
            <a:ext cx="648000" cy="3978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" y="48647"/>
            <a:ext cx="7594675" cy="18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544" y="2780928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Thank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attention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584" y="1340768"/>
            <a:ext cx="8650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076" y="21328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r>
              <a:rPr lang="sk-SK" sz="2000" dirty="0" smtClean="0"/>
              <a:t>:</a:t>
            </a:r>
          </a:p>
          <a:p>
            <a:pPr marL="457200" indent="-342900">
              <a:buClr>
                <a:schemeClr val="accent6"/>
              </a:buClr>
              <a:buFontTx/>
              <a:buChar char="-"/>
            </a:pPr>
            <a:r>
              <a:rPr lang="sk-SK" sz="2000" dirty="0" err="1" smtClean="0"/>
              <a:t>Why</a:t>
            </a:r>
            <a:r>
              <a:rPr lang="sk-SK" sz="2000" dirty="0" smtClean="0"/>
              <a:t> </a:t>
            </a:r>
            <a:r>
              <a:rPr lang="sk-SK" sz="2000" dirty="0" err="1" smtClean="0"/>
              <a:t>did</a:t>
            </a:r>
            <a:r>
              <a:rPr lang="sk-SK" sz="2000" dirty="0" smtClean="0"/>
              <a:t> </a:t>
            </a:r>
            <a:r>
              <a:rPr lang="sk-SK" sz="2000" dirty="0" err="1" smtClean="0"/>
              <a:t>you</a:t>
            </a:r>
            <a:r>
              <a:rPr lang="sk-SK" sz="2000" dirty="0" smtClean="0"/>
              <a:t> </a:t>
            </a:r>
            <a:r>
              <a:rPr lang="sk-SK" sz="2000" dirty="0" err="1" smtClean="0"/>
              <a:t>choose</a:t>
            </a:r>
            <a:r>
              <a:rPr lang="sk-SK" sz="2000" dirty="0" smtClean="0"/>
              <a:t> </a:t>
            </a:r>
            <a:r>
              <a:rPr lang="sk-SK" sz="2000" dirty="0" err="1" smtClean="0"/>
              <a:t>this</a:t>
            </a:r>
            <a:r>
              <a:rPr lang="sk-SK" sz="2000" dirty="0" smtClean="0"/>
              <a:t> </a:t>
            </a:r>
            <a:r>
              <a:rPr lang="sk-SK" sz="2000" dirty="0" err="1" smtClean="0"/>
              <a:t>topic</a:t>
            </a:r>
            <a:r>
              <a:rPr lang="sk-SK" sz="2000" dirty="0" smtClean="0"/>
              <a:t>/ </a:t>
            </a:r>
            <a:r>
              <a:rPr lang="sk-SK" sz="2000" dirty="0" err="1" smtClean="0"/>
              <a:t>research</a:t>
            </a:r>
            <a:r>
              <a:rPr lang="sk-SK" sz="2000" dirty="0" smtClean="0"/>
              <a:t> </a:t>
            </a:r>
            <a:r>
              <a:rPr lang="sk-SK" sz="2000" dirty="0" err="1" smtClean="0"/>
              <a:t>problem</a:t>
            </a:r>
            <a:r>
              <a:rPr lang="sk-SK" sz="2000" dirty="0" smtClean="0"/>
              <a:t>? </a:t>
            </a:r>
          </a:p>
          <a:p>
            <a:pPr marL="457200" indent="-342900">
              <a:buClr>
                <a:schemeClr val="accent6"/>
              </a:buClr>
              <a:buFontTx/>
              <a:buChar char="-"/>
            </a:pPr>
            <a:r>
              <a:rPr lang="sk-SK" sz="2000" dirty="0" err="1" smtClean="0"/>
              <a:t>Why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research</a:t>
            </a:r>
            <a:r>
              <a:rPr lang="sk-SK" sz="2000" dirty="0" smtClean="0"/>
              <a:t> </a:t>
            </a:r>
            <a:r>
              <a:rPr lang="sk-SK" sz="2000" dirty="0" err="1" smtClean="0"/>
              <a:t>problem</a:t>
            </a:r>
            <a:r>
              <a:rPr lang="sk-SK" sz="2000" dirty="0" smtClean="0"/>
              <a:t> </a:t>
            </a:r>
            <a:r>
              <a:rPr lang="sk-SK" sz="2000" dirty="0" err="1" smtClean="0"/>
              <a:t>important</a:t>
            </a:r>
            <a:r>
              <a:rPr lang="sk-SK" sz="2000" dirty="0" smtClean="0"/>
              <a:t>? </a:t>
            </a:r>
            <a:endParaRPr lang="sk-SK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5733256"/>
            <a:ext cx="7848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077" y="1844824"/>
            <a:ext cx="7993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Objectives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sk-SK" sz="2000" dirty="0" smtClean="0">
                <a:cs typeface="Arial" panose="020B0604020202020204" pitchFamily="34" charset="0"/>
              </a:rPr>
              <a:t>(</a:t>
            </a:r>
            <a:r>
              <a:rPr lang="sk-SK" sz="2000" dirty="0" err="1" smtClean="0">
                <a:cs typeface="Arial" panose="020B0604020202020204" pitchFamily="34" charset="0"/>
              </a:rPr>
              <a:t>you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can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copy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objectives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from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Mais</a:t>
            </a:r>
            <a:r>
              <a:rPr lang="sk-SK" sz="2000" dirty="0" smtClean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sk-SK" sz="2000" dirty="0" err="1" smtClean="0">
                <a:cs typeface="Arial" panose="020B0604020202020204" pitchFamily="34" charset="0"/>
              </a:rPr>
              <a:t>Research</a:t>
            </a:r>
            <a:r>
              <a:rPr lang="sk-SK" sz="2000" dirty="0" smtClean="0"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cs typeface="Arial" panose="020B0604020202020204" pitchFamily="34" charset="0"/>
              </a:rPr>
              <a:t>questions</a:t>
            </a:r>
            <a:r>
              <a:rPr lang="sk-SK" sz="2000" dirty="0" smtClean="0"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cs typeface="Arial" panose="020B0604020202020204" pitchFamily="34" charset="0"/>
              </a:rPr>
              <a:t>hypothesis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sk-SK" sz="2000" dirty="0"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Objectives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thesis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5145484"/>
            <a:ext cx="6350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2132856"/>
            <a:ext cx="8305800" cy="3686944"/>
          </a:xfrm>
        </p:spPr>
        <p:txBody>
          <a:bodyPr>
            <a:normAutofit/>
          </a:bodyPr>
          <a:lstStyle/>
          <a:p>
            <a:pPr marL="115200" indent="0">
              <a:lnSpc>
                <a:spcPct val="100000"/>
              </a:lnSpc>
              <a:buNone/>
              <a:defRPr/>
            </a:pPr>
            <a:r>
              <a:rPr lang="sk-SK" sz="2000" baseline="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Research</a:t>
            </a:r>
            <a:r>
              <a:rPr lang="sk-SK" sz="20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baseline="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methods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=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you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have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present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used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research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methods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quantitative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survey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statistical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methods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econometric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model....) or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qualitative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case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study, in-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depth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interviews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,...) or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combined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both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them</a:t>
            </a:r>
            <a:r>
              <a:rPr lang="sk-SK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sk-SK" sz="2000" baseline="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115200" indent="0">
              <a:lnSpc>
                <a:spcPct val="100000"/>
              </a:lnSpc>
              <a:buNone/>
              <a:defRPr/>
            </a:pPr>
            <a:endParaRPr lang="sk-SK" sz="2000" dirty="0" smtClean="0">
              <a:latin typeface="+mj-lt"/>
              <a:cs typeface="Times New Roman" pitchFamily="18" charset="0"/>
            </a:endParaRPr>
          </a:p>
          <a:p>
            <a:pPr marL="115200" indent="0">
              <a:lnSpc>
                <a:spcPct val="100000"/>
              </a:lnSpc>
              <a:buNone/>
              <a:defRPr/>
            </a:pPr>
            <a:r>
              <a:rPr lang="sk-SK" sz="2000" dirty="0" err="1" smtClean="0">
                <a:latin typeface="+mj-lt"/>
                <a:cs typeface="Times New Roman" pitchFamily="18" charset="0"/>
              </a:rPr>
              <a:t>Please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explain</a:t>
            </a:r>
            <a:r>
              <a:rPr lang="sk-SK" sz="2000" dirty="0" smtClean="0">
                <a:latin typeface="+mj-lt"/>
                <a:cs typeface="Times New Roman" pitchFamily="18" charset="0"/>
              </a:rPr>
              <a:t>,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why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did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you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use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the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research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method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and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evaluate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critically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its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relevance</a:t>
            </a:r>
            <a:r>
              <a:rPr lang="sk-SK" sz="2000" dirty="0" smtClean="0">
                <a:latin typeface="+mj-lt"/>
                <a:cs typeface="Times New Roman" pitchFamily="18" charset="0"/>
              </a:rPr>
              <a:t> and </a:t>
            </a:r>
            <a:r>
              <a:rPr lang="sk-SK" sz="2000" dirty="0" err="1" smtClean="0">
                <a:latin typeface="+mj-lt"/>
                <a:cs typeface="Times New Roman" pitchFamily="18" charset="0"/>
              </a:rPr>
              <a:t>limits</a:t>
            </a:r>
            <a:r>
              <a:rPr lang="sk-SK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200" indent="0">
              <a:lnSpc>
                <a:spcPct val="100000"/>
              </a:lnSpc>
              <a:buNone/>
              <a:defRPr/>
            </a:pPr>
            <a:endParaRPr lang="sk-SK" sz="2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Methods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843984"/>
            <a:ext cx="455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5894" y="213285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sk-SK" sz="2000" dirty="0" err="1" smtClean="0">
                <a:solidFill>
                  <a:schemeClr val="accent2">
                    <a:lumMod val="50000"/>
                  </a:schemeClr>
                </a:solidFill>
              </a:rPr>
              <a:t>Theoretical</a:t>
            </a:r>
            <a:r>
              <a:rPr lang="sk-SK" sz="2000" baseline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</a:rPr>
              <a:t>part</a:t>
            </a:r>
            <a:r>
              <a:rPr lang="sk-SK" sz="2000" baseline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000" baseline="0" dirty="0" smtClean="0">
                <a:solidFill>
                  <a:schemeClr val="tx1"/>
                </a:solidFill>
              </a:rPr>
              <a:t>=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sk-SK" sz="2000" dirty="0" err="1" smtClean="0"/>
              <a:t>Theoretical</a:t>
            </a:r>
            <a:r>
              <a:rPr lang="sk-SK" sz="2000" dirty="0" smtClean="0"/>
              <a:t> </a:t>
            </a:r>
            <a:r>
              <a:rPr lang="sk-SK" sz="2000" dirty="0" err="1" smtClean="0"/>
              <a:t>background</a:t>
            </a:r>
            <a:r>
              <a:rPr lang="sk-SK" sz="2000" dirty="0" smtClean="0"/>
              <a:t> of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thesis</a:t>
            </a:r>
            <a:r>
              <a:rPr lang="sk-SK" sz="2000" dirty="0" smtClean="0"/>
              <a:t> – </a:t>
            </a:r>
            <a:r>
              <a:rPr lang="sk-SK" sz="2000" dirty="0" err="1" smtClean="0"/>
              <a:t>literature</a:t>
            </a:r>
            <a:r>
              <a:rPr lang="sk-SK" sz="2000" dirty="0" smtClean="0"/>
              <a:t> </a:t>
            </a:r>
            <a:r>
              <a:rPr lang="sk-SK" sz="2000" dirty="0" err="1" smtClean="0"/>
              <a:t>review</a:t>
            </a:r>
            <a:r>
              <a:rPr lang="sk-SK" sz="2000" dirty="0" smtClean="0"/>
              <a:t> (</a:t>
            </a:r>
            <a:r>
              <a:rPr lang="sk-SK" sz="2000" dirty="0" err="1" smtClean="0"/>
              <a:t>you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mention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/>
              <a:t> </a:t>
            </a:r>
            <a:r>
              <a:rPr lang="sk-SK" sz="2000" dirty="0" err="1" smtClean="0"/>
              <a:t>main</a:t>
            </a:r>
            <a:r>
              <a:rPr lang="sk-SK" sz="2000" dirty="0" smtClean="0"/>
              <a:t> </a:t>
            </a:r>
            <a:r>
              <a:rPr lang="sk-SK" sz="2000" dirty="0" err="1"/>
              <a:t>theoretical</a:t>
            </a:r>
            <a:r>
              <a:rPr lang="sk-SK" sz="2000" dirty="0"/>
              <a:t> </a:t>
            </a:r>
            <a:r>
              <a:rPr lang="sk-SK" sz="2000" dirty="0" err="1"/>
              <a:t>concepts</a:t>
            </a:r>
            <a:r>
              <a:rPr lang="sk-SK" sz="2000" dirty="0"/>
              <a:t>,</a:t>
            </a:r>
            <a:r>
              <a:rPr lang="sk-SK" sz="2000" dirty="0" smtClean="0"/>
              <a:t> </a:t>
            </a:r>
            <a:r>
              <a:rPr lang="sk-SK" sz="2000" dirty="0" err="1" smtClean="0"/>
              <a:t>definitions</a:t>
            </a:r>
            <a:r>
              <a:rPr lang="sk-SK" sz="2000" dirty="0" smtClean="0"/>
              <a:t> of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basic</a:t>
            </a:r>
            <a:r>
              <a:rPr lang="sk-SK" sz="2000" dirty="0" smtClean="0"/>
              <a:t> term, </a:t>
            </a:r>
            <a:r>
              <a:rPr lang="sk-SK" sz="2000" dirty="0" err="1" smtClean="0"/>
              <a:t>the</a:t>
            </a:r>
            <a:r>
              <a:rPr lang="sk-SK" sz="2000" dirty="0" smtClean="0"/>
              <a:t> most </a:t>
            </a:r>
            <a:r>
              <a:rPr lang="sk-SK" sz="2000" dirty="0" err="1" smtClean="0"/>
              <a:t>important</a:t>
            </a:r>
            <a:r>
              <a:rPr lang="sk-SK" sz="2000" dirty="0" smtClean="0"/>
              <a:t> </a:t>
            </a:r>
            <a:r>
              <a:rPr lang="sk-SK" sz="2000" dirty="0" err="1" smtClean="0"/>
              <a:t>authors</a:t>
            </a:r>
            <a:r>
              <a:rPr lang="sk-SK" sz="2000" dirty="0" smtClean="0"/>
              <a:t>,...)</a:t>
            </a:r>
            <a:endParaRPr lang="sk-SK" sz="2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Theoretical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part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30858"/>
            <a:ext cx="267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Analytical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part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059884"/>
            <a:ext cx="4483100" cy="825500"/>
          </a:xfrm>
          <a:prstGeom prst="rect">
            <a:avLst/>
          </a:prstGeom>
        </p:spPr>
      </p:pic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you can explain the process, how did you get your results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did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proceed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to </a:t>
            </a:r>
            <a:r>
              <a:rPr lang="sk-SK" dirty="0" err="1" smtClean="0"/>
              <a:t>explain</a:t>
            </a:r>
            <a:r>
              <a:rPr lang="sk-SK" dirty="0" smtClean="0"/>
              <a:t> </a:t>
            </a:r>
            <a:r>
              <a:rPr lang="sk-SK" dirty="0" err="1" smtClean="0"/>
              <a:t>clearly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variables</a:t>
            </a:r>
            <a:r>
              <a:rPr lang="sk-SK" dirty="0" smtClean="0"/>
              <a:t> (or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concepts</a:t>
            </a:r>
            <a:r>
              <a:rPr lang="sk-SK" dirty="0" smtClean="0"/>
              <a:t>),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measured</a:t>
            </a:r>
            <a:r>
              <a:rPr lang="sk-SK" dirty="0" smtClean="0"/>
              <a:t> in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thesis</a:t>
            </a:r>
            <a:r>
              <a:rPr lang="sk-SK" dirty="0" smtClean="0"/>
              <a:t>.  </a:t>
            </a:r>
            <a:endParaRPr lang="en-US" dirty="0"/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present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important</a:t>
            </a:r>
            <a:r>
              <a:rPr lang="sk-SK" dirty="0" smtClean="0"/>
              <a:t> </a:t>
            </a:r>
            <a:r>
              <a:rPr lang="sk-SK" dirty="0" err="1" smtClean="0"/>
              <a:t>tables</a:t>
            </a:r>
            <a:r>
              <a:rPr lang="sk-SK" dirty="0" smtClean="0"/>
              <a:t> and </a:t>
            </a:r>
            <a:r>
              <a:rPr lang="sk-SK" dirty="0" err="1" smtClean="0"/>
              <a:t>charts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variables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11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Results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76" y="213285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results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dirty="0" err="1" smtClean="0">
                <a:solidFill>
                  <a:schemeClr val="accent2">
                    <a:lumMod val="75000"/>
                  </a:schemeClr>
                </a:solidFill>
              </a:rPr>
              <a:t>analysis</a:t>
            </a:r>
            <a:endParaRPr lang="sk-SK" sz="2000" dirty="0" smtClean="0"/>
          </a:p>
          <a:p>
            <a:pPr marL="4572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Be</a:t>
            </a:r>
            <a:r>
              <a:rPr lang="sk-SK" sz="2000" dirty="0" smtClean="0"/>
              <a:t> </a:t>
            </a:r>
            <a:r>
              <a:rPr lang="sk-SK" sz="2000" dirty="0" err="1" smtClean="0"/>
              <a:t>very</a:t>
            </a:r>
            <a:r>
              <a:rPr lang="sk-SK" sz="2000" dirty="0" smtClean="0"/>
              <a:t> </a:t>
            </a:r>
            <a:r>
              <a:rPr lang="sk-SK" sz="2000" dirty="0" err="1" smtClean="0"/>
              <a:t>precise</a:t>
            </a:r>
            <a:r>
              <a:rPr lang="sk-SK" sz="2000" dirty="0" smtClean="0"/>
              <a:t> to </a:t>
            </a:r>
            <a:r>
              <a:rPr lang="sk-SK" sz="2000" dirty="0" err="1" smtClean="0"/>
              <a:t>explain</a:t>
            </a:r>
            <a:r>
              <a:rPr lang="sk-SK" sz="2000" dirty="0" smtClean="0"/>
              <a:t> </a:t>
            </a:r>
            <a:r>
              <a:rPr lang="sk-SK" sz="2000" dirty="0" err="1" smtClean="0"/>
              <a:t>exactly</a:t>
            </a:r>
            <a:r>
              <a:rPr lang="sk-SK" sz="2000" dirty="0" smtClean="0"/>
              <a:t> </a:t>
            </a:r>
            <a:r>
              <a:rPr lang="sk-SK" sz="2000" dirty="0" err="1" smtClean="0"/>
              <a:t>what</a:t>
            </a:r>
            <a:r>
              <a:rPr lang="sk-SK" sz="2000" dirty="0" smtClean="0"/>
              <a:t> are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 (</a:t>
            </a:r>
            <a:r>
              <a:rPr lang="sk-SK" sz="2000" dirty="0" err="1" smtClean="0"/>
              <a:t>the</a:t>
            </a:r>
            <a:r>
              <a:rPr lang="sk-SK" sz="2000" dirty="0" smtClean="0"/>
              <a:t> most </a:t>
            </a:r>
            <a:r>
              <a:rPr lang="sk-SK" sz="2000" dirty="0" err="1" smtClean="0"/>
              <a:t>important</a:t>
            </a:r>
            <a:r>
              <a:rPr lang="sk-SK" sz="2000" dirty="0" smtClean="0"/>
              <a:t> </a:t>
            </a:r>
            <a:r>
              <a:rPr lang="sk-SK" sz="2000" dirty="0" err="1" smtClean="0"/>
              <a:t>findings</a:t>
            </a:r>
            <a:r>
              <a:rPr lang="sk-SK" sz="2000" dirty="0" smtClean="0"/>
              <a:t>, </a:t>
            </a:r>
            <a:r>
              <a:rPr lang="sk-SK" sz="2000" dirty="0" err="1" smtClean="0"/>
              <a:t>explanation</a:t>
            </a:r>
            <a:r>
              <a:rPr lang="sk-SK" sz="2000" dirty="0" smtClean="0"/>
              <a:t> of </a:t>
            </a:r>
            <a:r>
              <a:rPr lang="sk-SK" sz="2000" dirty="0" err="1" smtClean="0"/>
              <a:t>some</a:t>
            </a:r>
            <a:r>
              <a:rPr lang="sk-SK" sz="2000" dirty="0" smtClean="0"/>
              <a:t> </a:t>
            </a:r>
            <a:r>
              <a:rPr lang="sk-SK" sz="2000" dirty="0" err="1" smtClean="0"/>
              <a:t>case</a:t>
            </a:r>
            <a:r>
              <a:rPr lang="sk-SK" sz="2000" dirty="0" smtClean="0"/>
              <a:t> </a:t>
            </a:r>
            <a:r>
              <a:rPr lang="sk-SK" sz="2000" dirty="0" err="1" smtClean="0"/>
              <a:t>situation</a:t>
            </a:r>
            <a:r>
              <a:rPr lang="sk-SK" sz="2000" dirty="0" smtClean="0"/>
              <a:t>, </a:t>
            </a:r>
            <a:r>
              <a:rPr lang="sk-SK" sz="2000" dirty="0" err="1" smtClean="0"/>
              <a:t>quantitative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,....)</a:t>
            </a:r>
          </a:p>
          <a:p>
            <a:pPr marL="114300">
              <a:buClr>
                <a:schemeClr val="accent6"/>
              </a:buClr>
            </a:pPr>
            <a:endParaRPr lang="sk-SK" sz="2000" dirty="0" smtClean="0"/>
          </a:p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You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discuss</a:t>
            </a:r>
            <a:r>
              <a:rPr lang="sk-SK" sz="2000" dirty="0" smtClean="0"/>
              <a:t> (</a:t>
            </a:r>
            <a:r>
              <a:rPr lang="sk-SK" sz="2000" dirty="0" err="1" smtClean="0"/>
              <a:t>e.g</a:t>
            </a:r>
            <a:r>
              <a:rPr lang="sk-SK" sz="2000" dirty="0" smtClean="0"/>
              <a:t>. </a:t>
            </a:r>
            <a:r>
              <a:rPr lang="sk-SK" sz="2000" dirty="0" err="1" smtClean="0"/>
              <a:t>compare</a:t>
            </a:r>
            <a:r>
              <a:rPr lang="sk-SK" sz="2000" dirty="0" smtClean="0"/>
              <a:t>)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previos</a:t>
            </a:r>
            <a:r>
              <a:rPr lang="sk-SK" sz="2000" dirty="0" smtClean="0"/>
              <a:t> </a:t>
            </a:r>
            <a:r>
              <a:rPr lang="sk-SK" sz="2000" dirty="0" err="1" smtClean="0"/>
              <a:t>studies</a:t>
            </a:r>
            <a:r>
              <a:rPr lang="sk-SK" sz="2000" dirty="0" smtClean="0"/>
              <a:t> </a:t>
            </a:r>
            <a:r>
              <a:rPr lang="sk-SK" sz="2000" dirty="0" err="1" smtClean="0"/>
              <a:t>from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literature</a:t>
            </a:r>
            <a:r>
              <a:rPr lang="sk-SK" sz="2000" dirty="0" smtClean="0"/>
              <a:t> </a:t>
            </a:r>
            <a:r>
              <a:rPr lang="sk-SK" sz="2000" dirty="0" err="1" smtClean="0"/>
              <a:t>review</a:t>
            </a:r>
            <a:r>
              <a:rPr lang="sk-SK" sz="2000" dirty="0" smtClean="0"/>
              <a:t> in </a:t>
            </a:r>
            <a:r>
              <a:rPr lang="sk-SK" sz="2000" dirty="0" err="1" smtClean="0"/>
              <a:t>theoretical</a:t>
            </a:r>
            <a:r>
              <a:rPr lang="sk-SK" sz="2000" dirty="0" smtClean="0"/>
              <a:t> part. </a:t>
            </a:r>
          </a:p>
          <a:p>
            <a:pPr marL="114300">
              <a:buClr>
                <a:schemeClr val="accent6"/>
              </a:buClr>
            </a:pPr>
            <a:endParaRPr lang="sk-SK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>
              <a:buClr>
                <a:schemeClr val="accent6"/>
              </a:buClr>
            </a:pPr>
            <a:endParaRPr lang="sk-SK" sz="2000" dirty="0"/>
          </a:p>
          <a:p>
            <a:pPr marL="114300">
              <a:buClr>
                <a:schemeClr val="accent6"/>
              </a:buClr>
            </a:pPr>
            <a:endParaRPr lang="sk-SK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148784"/>
            <a:ext cx="415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err="1" smtClean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633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Why</a:t>
            </a:r>
            <a:r>
              <a:rPr lang="sk-SK" sz="2000" dirty="0" smtClean="0"/>
              <a:t> are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 </a:t>
            </a:r>
            <a:r>
              <a:rPr lang="sk-SK" sz="2000" dirty="0" err="1" smtClean="0"/>
              <a:t>interesting</a:t>
            </a:r>
            <a:r>
              <a:rPr lang="sk-SK" sz="2000" dirty="0" smtClean="0"/>
              <a:t>? </a:t>
            </a:r>
          </a:p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Contribution</a:t>
            </a:r>
            <a:r>
              <a:rPr lang="sk-SK" sz="2000" dirty="0" smtClean="0"/>
              <a:t> of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 of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thesis</a:t>
            </a:r>
            <a:r>
              <a:rPr lang="sk-SK" sz="2000" dirty="0" smtClean="0"/>
              <a:t> – are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results</a:t>
            </a:r>
            <a:r>
              <a:rPr lang="sk-SK" sz="2000" dirty="0" smtClean="0"/>
              <a:t> </a:t>
            </a:r>
            <a:r>
              <a:rPr lang="sk-SK" sz="2000" dirty="0" err="1" smtClean="0"/>
              <a:t>useful</a:t>
            </a:r>
            <a:r>
              <a:rPr lang="sk-SK" sz="2000" dirty="0" smtClean="0"/>
              <a:t> </a:t>
            </a:r>
            <a:r>
              <a:rPr lang="sk-SK" sz="2000" dirty="0" err="1" smtClean="0"/>
              <a:t>fot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practise</a:t>
            </a:r>
            <a:r>
              <a:rPr lang="sk-SK" sz="2000" dirty="0" smtClean="0"/>
              <a:t> ?</a:t>
            </a:r>
          </a:p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What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be</a:t>
            </a:r>
            <a:r>
              <a:rPr lang="sk-SK" sz="2000" dirty="0" smtClean="0"/>
              <a:t> </a:t>
            </a:r>
            <a:r>
              <a:rPr lang="sk-SK" sz="2000" dirty="0" err="1" smtClean="0"/>
              <a:t>interesting</a:t>
            </a:r>
            <a:r>
              <a:rPr lang="sk-SK" sz="2000" dirty="0" smtClean="0"/>
              <a:t> </a:t>
            </a:r>
            <a:r>
              <a:rPr lang="sk-SK" sz="2000" dirty="0" err="1" smtClean="0"/>
              <a:t>for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further</a:t>
            </a:r>
            <a:r>
              <a:rPr lang="sk-SK" sz="2000" dirty="0" smtClean="0"/>
              <a:t> </a:t>
            </a:r>
            <a:r>
              <a:rPr lang="sk-SK" sz="2000" dirty="0" err="1" smtClean="0"/>
              <a:t>research</a:t>
            </a:r>
            <a:r>
              <a:rPr lang="sk-SK" sz="2000" dirty="0" smtClean="0"/>
              <a:t>?</a:t>
            </a:r>
          </a:p>
          <a:p>
            <a:pPr marL="114300">
              <a:buClr>
                <a:schemeClr val="accent6"/>
              </a:buClr>
            </a:pPr>
            <a:r>
              <a:rPr lang="sk-SK" sz="2000" dirty="0" err="1" smtClean="0"/>
              <a:t>What</a:t>
            </a:r>
            <a:r>
              <a:rPr lang="sk-SK" sz="2000" dirty="0" smtClean="0"/>
              <a:t> are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limits</a:t>
            </a:r>
            <a:r>
              <a:rPr lang="sk-SK" sz="2000" dirty="0" smtClean="0"/>
              <a:t> of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research</a:t>
            </a:r>
            <a:r>
              <a:rPr lang="sk-SK" sz="2000" dirty="0" smtClean="0"/>
              <a:t>? </a:t>
            </a:r>
          </a:p>
          <a:p>
            <a:pPr marL="114300">
              <a:buClr>
                <a:schemeClr val="accent6"/>
              </a:buClr>
            </a:pPr>
            <a:endParaRPr lang="sk-SK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850" y="6059884"/>
            <a:ext cx="595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Suggestions and recommendations for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practise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5589240"/>
            <a:ext cx="7124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Custom 2">
      <a:dk1>
        <a:srgbClr val="000000"/>
      </a:dk1>
      <a:lt1>
        <a:srgbClr val="FFFFFF"/>
      </a:lt1>
      <a:dk2>
        <a:srgbClr val="585958"/>
      </a:dk2>
      <a:lt2>
        <a:srgbClr val="E3E4E3"/>
      </a:lt2>
      <a:accent1>
        <a:srgbClr val="3D419A"/>
      </a:accent1>
      <a:accent2>
        <a:srgbClr val="60BEFB"/>
      </a:accent2>
      <a:accent3>
        <a:srgbClr val="FFAF00"/>
      </a:accent3>
      <a:accent4>
        <a:srgbClr val="DA52B6"/>
      </a:accent4>
      <a:accent5>
        <a:srgbClr val="D6DF23"/>
      </a:accent5>
      <a:accent6>
        <a:srgbClr val="0095B5"/>
      </a:accent6>
      <a:hlink>
        <a:srgbClr val="F19DB4"/>
      </a:hlink>
      <a:folHlink>
        <a:srgbClr val="F268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prezentacia_FU_dark_Upravene.pptx" id="{2F52058E-5AD9-4C6C-8DD3-0DC4E9B1E613}" vid="{75200357-3BD2-4706-B1C4-4280A6C8E69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vzor_prezentacia_FU_dark_Upravene</Template>
  <TotalTime>135</TotalTime>
  <Words>322</Words>
  <Application>Microsoft Office PowerPoint</Application>
  <PresentationFormat>Prezentácia na obrazovke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Motív balíka Office</vt:lpstr>
      <vt:lpstr>Title of the thesis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údaje</dc:title>
  <dc:creator>Adela</dc:creator>
  <cp:lastModifiedBy>Beáta Fecová</cp:lastModifiedBy>
  <cp:revision>19</cp:revision>
  <dcterms:created xsi:type="dcterms:W3CDTF">2017-02-20T14:34:13Z</dcterms:created>
  <dcterms:modified xsi:type="dcterms:W3CDTF">2021-06-03T11:14:54Z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1593991354</vt:i4>
  </property>
  <property fmtid="{D5CDD505-2E9C-101B-9397-08002B2CF9AE}" pid="3" name="_NewReviewCycle">
    <vt:lpwstr/>
  </property>
  <property fmtid="{D5CDD505-2E9C-101B-9397-08002B2CF9AE}" pid="4" name="_EmailSubject">
    <vt:lpwstr>prezentacia</vt:lpwstr>
  </property>
  <property fmtid="{D5CDD505-2E9C-101B-9397-08002B2CF9AE}" pid="5" name="_AuthorEmail">
    <vt:lpwstr>beata.fecova@tuke.sk</vt:lpwstr>
  </property>
  <property fmtid="{D5CDD505-2E9C-101B-9397-08002B2CF9AE}" pid="6" name="_AuthorEmailDisplayName">
    <vt:lpwstr>Beáta Fecová</vt:lpwstr>
  </property>
</Properties>
</file>