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  <p:sldMasterId id="214748373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3" r:id="rId4"/>
    <p:sldId id="285" r:id="rId5"/>
    <p:sldId id="286" r:id="rId6"/>
    <p:sldId id="319" r:id="rId7"/>
    <p:sldId id="257" r:id="rId8"/>
    <p:sldId id="295" r:id="rId9"/>
    <p:sldId id="318" r:id="rId10"/>
    <p:sldId id="317" r:id="rId11"/>
    <p:sldId id="320" r:id="rId12"/>
    <p:sldId id="321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D1B8AC1E-33F4-4838-93D4-16919597507E}">
          <p14:sldIdLst>
            <p14:sldId id="256"/>
            <p14:sldId id="283"/>
            <p14:sldId id="285"/>
            <p14:sldId id="286"/>
            <p14:sldId id="319"/>
            <p14:sldId id="257"/>
            <p14:sldId id="295"/>
            <p14:sldId id="318"/>
            <p14:sldId id="317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9" d="100"/>
          <a:sy n="109" d="100"/>
        </p:scale>
        <p:origin x="20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D4EAF-4753-4ADF-867B-2AA161825673}" type="datetimeFigureOut">
              <a:rPr lang="sk-SK" smtClean="0"/>
              <a:t>13.03.2019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E1DC9-8A41-4333-A653-979D640AEF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76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3B3C2-1DA7-4B11-9BFF-EE9FCA0349A7}" type="datetimeFigureOut">
              <a:rPr lang="sk-SK" smtClean="0"/>
              <a:pPr/>
              <a:t>13.03.2019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7AE50-AC5B-410B-BEC0-4954EF8AF05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07727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7AE50-AC5B-410B-BEC0-4954EF8AF05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1202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AD0A-4B1F-4785-A271-226FBECE084E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1724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4D4B-22DB-4E06-A81B-FC129293842B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454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6D92-6E1A-4DD5-AC36-57C9B2FE448A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31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9AF7-B457-4A0E-8E41-CB577FCCE292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387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350C-6639-4CBF-A3DD-C53212736540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3594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1CDF-0614-40BF-9FB2-CEDF1885D1D6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6256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BE7D4-AD4D-4D74-8DAA-B66956B58F44}" type="datetime1">
              <a:rPr lang="sk-SK" smtClean="0"/>
              <a:t>13.03.2019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655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799C0-B2DB-4FFF-941F-1F756F48561F}" type="datetime1">
              <a:rPr lang="sk-SK" smtClean="0"/>
              <a:t>13.03.2019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804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347E2-C366-487C-B61A-5EC93170DB77}" type="datetime1">
              <a:rPr lang="sk-SK" smtClean="0"/>
              <a:t>13.03.2019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4752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06BD4-BDBE-4D62-97B2-69CAAEBF90CC}" type="datetime1">
              <a:rPr lang="sk-SK" smtClean="0"/>
              <a:t>13.03.2019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980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3EE9-E2F7-4E63-A4B0-E6EBC5110038}" type="datetime1">
              <a:rPr lang="sk-SK" smtClean="0"/>
              <a:t>13.03.2019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5657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9705C-1943-48CB-A340-667003BC358D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237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603C6-8BF5-418A-9DA6-BEE40D5DD7E4}" type="datetime1">
              <a:rPr lang="sk-SK" smtClean="0"/>
              <a:t>13.03.2019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585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5202-2FD7-4029-8FB8-FE72B1D4F971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7989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6BB69-42CE-4C38-83A5-8A6D3811E9A8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95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D858-D2CA-4B3C-88A8-4F28D39DC3C0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29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CEF93-1CBF-4FAD-8835-6FF58136D51C}" type="datetime1">
              <a:rPr lang="sk-SK" smtClean="0"/>
              <a:t>13.03.2019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0090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20C85-0874-4EC2-8093-C5F869417AB7}" type="datetime1">
              <a:rPr lang="sk-SK" smtClean="0"/>
              <a:t>13.03.2019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812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A085-C25D-42F4-BD41-4B9AAA194D9F}" type="datetime1">
              <a:rPr lang="sk-SK" smtClean="0"/>
              <a:t>13.03.2019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9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D4B84-A3B1-4F08-8EF8-3FB2A3ED079F}" type="datetime1">
              <a:rPr lang="sk-SK" smtClean="0"/>
              <a:t>13.03.2019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B82DB-14C9-4815-888D-0ACA4ABD68E8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3486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C0B2-451F-4409-B4D8-ED419739D94D}" type="datetime1">
              <a:rPr lang="sk-SK" smtClean="0"/>
              <a:t>13.03.2019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225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A6729-978A-44A5-8CF3-3010AFE2DA0F}" type="datetime1">
              <a:rPr lang="sk-SK" smtClean="0"/>
              <a:t>13.03.2019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6250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621F-4FC5-45DC-A960-386AB611E346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82DB-14C9-4815-888D-0ACA4ABD68E8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1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FD215-587B-4F1B-882B-48025C39C2BD}" type="datetime1">
              <a:rPr lang="sk-SK" smtClean="0"/>
              <a:t>13.03.2019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BF28-4CE5-4BC0-95D2-0407F88156F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21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748830"/>
            <a:ext cx="8280920" cy="536154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>
                <a:solidFill>
                  <a:schemeClr val="accent5"/>
                </a:solidFill>
              </a:rPr>
              <a:t>Základné údaje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54091" y="6020198"/>
            <a:ext cx="4209028" cy="59526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Školiteľ: doc. Ing. XY, PhD.</a:t>
            </a:r>
          </a:p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sk-SK" sz="1600" dirty="0" smtClean="0">
                <a:solidFill>
                  <a:schemeClr val="bg1"/>
                </a:solidFill>
              </a:rPr>
              <a:t>Konzultant:</a:t>
            </a:r>
            <a:r>
              <a:rPr lang="sk-SK" sz="1600" dirty="0">
                <a:solidFill>
                  <a:schemeClr val="bg1"/>
                </a:solidFill>
              </a:rPr>
              <a:t> </a:t>
            </a:r>
            <a:r>
              <a:rPr lang="sk-SK" sz="1600" dirty="0" smtClean="0">
                <a:solidFill>
                  <a:schemeClr val="bg1"/>
                </a:solidFill>
              </a:rPr>
              <a:t>Mgr</a:t>
            </a:r>
            <a:r>
              <a:rPr lang="sk-SK" sz="1600" dirty="0">
                <a:solidFill>
                  <a:schemeClr val="bg1"/>
                </a:solidFill>
              </a:rPr>
              <a:t>. </a:t>
            </a:r>
            <a:r>
              <a:rPr lang="sk-SK" sz="1600" dirty="0" smtClean="0">
                <a:solidFill>
                  <a:schemeClr val="bg1"/>
                </a:solidFill>
              </a:rPr>
              <a:t>XY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08279" y="5815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9575" y="3356992"/>
            <a:ext cx="57859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základné údaje =(kto, čo, kde) – názov práce, autor, školiteľ, </a:t>
            </a:r>
            <a:br>
              <a:rPr lang="sk-SK" dirty="0" smtClean="0">
                <a:solidFill>
                  <a:schemeClr val="bg1"/>
                </a:solidFill>
              </a:rPr>
            </a:br>
            <a:r>
              <a:rPr lang="sk-SK" dirty="0" smtClean="0">
                <a:solidFill>
                  <a:schemeClr val="bg1"/>
                </a:solidFill>
              </a:rPr>
              <a:t>konzultant (ak bol), školiace pracovisko;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0192" y="5956308"/>
            <a:ext cx="4572000" cy="6591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"/>
              </a:spcBef>
            </a:pPr>
            <a:r>
              <a:rPr lang="sk-SK" dirty="0">
                <a:solidFill>
                  <a:schemeClr val="bg1"/>
                </a:solidFill>
              </a:rPr>
              <a:t>Meno a priezvisko autora</a:t>
            </a:r>
          </a:p>
          <a:p>
            <a:pPr>
              <a:spcBef>
                <a:spcPts val="100"/>
              </a:spcBef>
            </a:pPr>
            <a:r>
              <a:rPr lang="sk-SK" dirty="0">
                <a:solidFill>
                  <a:schemeClr val="bg1"/>
                </a:solidFill>
              </a:rPr>
              <a:t>2017 Košice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913782"/>
            <a:ext cx="2843808" cy="2706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000" y="3294000"/>
            <a:ext cx="648000" cy="39789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0609"/>
            <a:ext cx="6804000" cy="15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11560" y="270892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Ďakujem za pozornosť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5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Diskusia k posudkom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2132856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err="1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diskusia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 k </a:t>
            </a:r>
            <a:r>
              <a:rPr lang="en-US" dirty="0" err="1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posudkom</a:t>
            </a:r>
            <a:r>
              <a:rPr lang="en-US" dirty="0">
                <a:solidFill>
                  <a:srgbClr val="FFFF00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–</a:t>
            </a:r>
            <a:r>
              <a:rPr lang="sk-SK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pripravte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si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podklady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pre</a:t>
            </a:r>
            <a:r>
              <a:rPr lang="sk-SK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odpovede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otázky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oponenta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školiteľa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konci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prezentácie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slajdom</a:t>
            </a:r>
            <a:r>
              <a:rPr lang="sk-SK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„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Ďakujem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pozornosť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“;</a:t>
            </a:r>
            <a:endParaRPr lang="sk-SK" dirty="0" smtClean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endParaRPr lang="en-US" dirty="0">
              <a:solidFill>
                <a:schemeClr val="bg1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odpovedajte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až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po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vyzvaní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komisie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podľa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možnosti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stručne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poďakujte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pripomienky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berte</a:t>
            </a:r>
            <a:r>
              <a:rPr lang="en-US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ich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ako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návrhy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na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vylepšenie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nie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kritiku</a:t>
            </a:r>
            <a:r>
              <a:rPr lang="en-US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;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6064250"/>
            <a:ext cx="2463800" cy="825500"/>
          </a:xfrm>
          <a:prstGeom prst="rect">
            <a:avLst/>
          </a:prstGeom>
        </p:spPr>
      </p:pic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3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246584" y="1340768"/>
            <a:ext cx="86508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Úvod, motivácia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076" y="21328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>
                <a:solidFill>
                  <a:srgbClr val="FFFF00"/>
                </a:solidFill>
              </a:rPr>
              <a:t>úvod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=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prečo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smtClean="0">
                <a:solidFill>
                  <a:schemeClr val="bg1"/>
                </a:solidFill>
              </a:rPr>
              <a:t>–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prečo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oblasť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tému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vybrali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vaša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motivácia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význam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riešenej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problematiky</a:t>
            </a:r>
            <a:r>
              <a:rPr lang="en-US" sz="2000" dirty="0">
                <a:solidFill>
                  <a:schemeClr val="bg1"/>
                </a:solidFill>
              </a:rPr>
              <a:t> ... 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" y="5733256"/>
            <a:ext cx="7848600" cy="1168400"/>
          </a:xfrm>
          <a:prstGeom prst="rect">
            <a:avLst/>
          </a:prstGeom>
        </p:spPr>
      </p:pic>
      <p:sp>
        <p:nvSpPr>
          <p:cNvPr id="3" name="Zástupný objekt pre číslo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7337-11BA-40A6-8EFE-080074CFF1F7}" type="slidenum">
              <a:rPr lang="sk-SK" smtClean="0"/>
              <a:t>2</a:t>
            </a:fld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82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83844" y="1988840"/>
            <a:ext cx="80224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sk-SK" sz="2000" dirty="0">
                <a:solidFill>
                  <a:srgbClr val="FFFF00"/>
                </a:solidFill>
                <a:cs typeface="Arial" panose="020B0604020202020204" pitchFamily="34" charset="0"/>
              </a:rPr>
              <a:t>ciele práce </a:t>
            </a:r>
            <a:r>
              <a:rPr lang="sk-SK" sz="2000" dirty="0">
                <a:solidFill>
                  <a:schemeClr val="bg1"/>
                </a:solidFill>
                <a:cs typeface="Arial" panose="020B0604020202020204" pitchFamily="34" charset="0"/>
              </a:rPr>
              <a:t>= </a:t>
            </a:r>
            <a:r>
              <a:rPr lang="sk-SK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sk-SK" sz="2000" dirty="0">
                <a:solidFill>
                  <a:schemeClr val="bg1"/>
                </a:solidFill>
                <a:cs typeface="Arial" panose="020B0604020202020204" pitchFamily="34" charset="0"/>
              </a:rPr>
              <a:t>čo) </a:t>
            </a:r>
            <a:r>
              <a:rPr lang="sk-SK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– zo </a:t>
            </a:r>
            <a:r>
              <a:rPr lang="sk-SK" sz="2000" dirty="0">
                <a:solidFill>
                  <a:schemeClr val="bg1"/>
                </a:solidFill>
                <a:cs typeface="Arial" panose="020B0604020202020204" pitchFamily="34" charset="0"/>
              </a:rPr>
              <a:t>zadania, čiastkové ciele, </a:t>
            </a:r>
            <a:r>
              <a:rPr lang="sk-SK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hypotézy</a:t>
            </a:r>
            <a:r>
              <a:rPr lang="sk-SK" sz="2000" dirty="0">
                <a:solidFill>
                  <a:schemeClr val="bg1"/>
                </a:solidFill>
                <a:cs typeface="Arial" panose="020B0604020202020204" pitchFamily="34" charset="0"/>
              </a:rPr>
              <a:t>; vysvetlite problém, ktorý ste riešili</a:t>
            </a:r>
            <a:r>
              <a:rPr lang="sk-SK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;</a:t>
            </a:r>
            <a:endParaRPr lang="sk-SK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Ciele práce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5145484"/>
            <a:ext cx="6350000" cy="1739900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EFBCD-7E4A-4B5F-8A5D-A18F4655522D}" type="slidenum">
              <a:rPr lang="sk-SK" smtClean="0"/>
              <a:t>3</a:t>
            </a:fld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759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4"/>
          <p:cNvSpPr>
            <a:spLocks noGrp="1"/>
          </p:cNvSpPr>
          <p:nvPr>
            <p:ph idx="1"/>
          </p:nvPr>
        </p:nvSpPr>
        <p:spPr>
          <a:xfrm>
            <a:off x="323528" y="2132856"/>
            <a:ext cx="8305800" cy="3686944"/>
          </a:xfrm>
        </p:spPr>
        <p:txBody>
          <a:bodyPr>
            <a:normAutofit/>
          </a:bodyPr>
          <a:lstStyle/>
          <a:p>
            <a:pPr marL="115200" indent="0">
              <a:lnSpc>
                <a:spcPct val="100000"/>
              </a:lnSpc>
              <a:buNone/>
              <a:defRPr/>
            </a:pPr>
            <a:r>
              <a:rPr lang="sk-SK" sz="2000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metódy</a:t>
            </a:r>
            <a:r>
              <a:rPr lang="sk-SK" sz="2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= </a:t>
            </a:r>
            <a:r>
              <a:rPr lang="sk-SK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(ako) ktorými 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ste sa snažili naplniť ciele, </a:t>
            </a:r>
            <a:r>
              <a:rPr lang="sk-SK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overiť 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platnosť hypotéz + súbor/y, vzorka/y, </a:t>
            </a:r>
            <a:r>
              <a:rPr lang="sk-SK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subjekt/y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s ktorými ste pracovali; pokúste sa </a:t>
            </a:r>
            <a:r>
              <a:rPr lang="sk-SK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presvedčiť 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komisiu, že ste k riešeniu pristupovali </a:t>
            </a:r>
            <a:r>
              <a:rPr lang="sk-SK" sz="2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systematicky</a:t>
            </a:r>
            <a:r>
              <a:rPr lang="sk-SK" sz="2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, kvalifikovane, vedecky;</a:t>
            </a:r>
            <a:endParaRPr lang="sk-SK" sz="2000" dirty="0" smtClean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Použité metódy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843984"/>
            <a:ext cx="4559300" cy="1041400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18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465894" y="2132856"/>
            <a:ext cx="8229600" cy="3672408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None/>
            </a:pPr>
            <a:r>
              <a:rPr lang="sk-SK" sz="2000" dirty="0">
                <a:solidFill>
                  <a:srgbClr val="FFFF00"/>
                </a:solidFill>
              </a:rPr>
              <a:t>teoretická časť </a:t>
            </a:r>
            <a:r>
              <a:rPr lang="sk-SK" sz="2000" dirty="0" smtClean="0">
                <a:solidFill>
                  <a:schemeClr val="bg1"/>
                </a:solidFill>
              </a:rPr>
              <a:t>= (</a:t>
            </a:r>
            <a:r>
              <a:rPr lang="sk-SK" sz="2000" dirty="0">
                <a:solidFill>
                  <a:schemeClr val="bg1"/>
                </a:solidFill>
              </a:rPr>
              <a:t>definície/vymedzenia </a:t>
            </a:r>
            <a:r>
              <a:rPr lang="sk-SK" sz="2000" dirty="0" smtClean="0">
                <a:solidFill>
                  <a:schemeClr val="bg1"/>
                </a:solidFill>
              </a:rPr>
              <a:t>základných pojmov) ako </a:t>
            </a:r>
            <a:r>
              <a:rPr lang="sk-SK" sz="2000" dirty="0">
                <a:solidFill>
                  <a:schemeClr val="bg1"/>
                </a:solidFill>
              </a:rPr>
              <a:t>sú najdôležitejšie pojmy </a:t>
            </a:r>
            <a:r>
              <a:rPr lang="sk-SK" sz="2000" dirty="0" smtClean="0">
                <a:solidFill>
                  <a:schemeClr val="bg1"/>
                </a:solidFill>
              </a:rPr>
              <a:t>práce </a:t>
            </a:r>
            <a:r>
              <a:rPr lang="sk-SK" sz="2000" dirty="0">
                <a:solidFill>
                  <a:schemeClr val="bg1"/>
                </a:solidFill>
              </a:rPr>
              <a:t>definované v odbornej literatúre; ich </a:t>
            </a:r>
            <a:r>
              <a:rPr lang="sk-SK" sz="2000" dirty="0" smtClean="0">
                <a:solidFill>
                  <a:schemeClr val="bg1"/>
                </a:solidFill>
              </a:rPr>
              <a:t>význam</a:t>
            </a:r>
            <a:r>
              <a:rPr lang="sk-SK" sz="2000" dirty="0">
                <a:solidFill>
                  <a:schemeClr val="bg1"/>
                </a:solidFill>
              </a:rPr>
              <a:t>, delenie, prepojenia/súvis s témou;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Teoretická časť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130858"/>
            <a:ext cx="2679700" cy="736600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30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Stav riešenej problematiky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28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>
                <a:solidFill>
                  <a:srgbClr val="FFFF00"/>
                </a:solidFill>
              </a:rPr>
              <a:t>stav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riešenej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problematiky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=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čo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píšu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iní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 smtClean="0">
                <a:solidFill>
                  <a:schemeClr val="bg1"/>
                </a:solidFill>
              </a:rPr>
              <a:t>stručné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oboznámenie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so </a:t>
            </a:r>
            <a:r>
              <a:rPr lang="en-US" sz="2000" dirty="0" err="1">
                <a:solidFill>
                  <a:schemeClr val="bg1"/>
                </a:solidFill>
              </a:rPr>
              <a:t>súčasným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stavom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riešenej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problematiky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6059884"/>
            <a:ext cx="4483100" cy="825500"/>
          </a:xfrm>
          <a:prstGeom prst="rect">
            <a:avLst/>
          </a:prstGeom>
        </p:spPr>
      </p:pic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C204D-0B58-4268-B7F2-E18A541964C6}" type="slidenum">
              <a:rPr lang="sk-SK" smtClean="0"/>
              <a:t>6</a:t>
            </a:fld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4011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Vlastné výsledky, zistenia, hodnotenia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076" y="213285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>
                <a:solidFill>
                  <a:srgbClr val="FFFF00"/>
                </a:solidFill>
              </a:rPr>
              <a:t>výsledky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zistenia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hodnotenie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= </a:t>
            </a:r>
            <a:r>
              <a:rPr lang="en-US" sz="2000" dirty="0" smtClean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čo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koľko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prečo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ako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zdôraznite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podstatné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výsledky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zistenia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porovnajte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vlastné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výsledky</a:t>
            </a:r>
            <a:r>
              <a:rPr lang="en-US" sz="2000" dirty="0">
                <a:solidFill>
                  <a:schemeClr val="bg1"/>
                </a:solidFill>
              </a:rPr>
              <a:t> s </a:t>
            </a:r>
            <a:r>
              <a:rPr lang="en-US" sz="2000" dirty="0" err="1" smtClean="0">
                <a:solidFill>
                  <a:schemeClr val="bg1"/>
                </a:solidFill>
              </a:rPr>
              <a:t>literatúrou</a:t>
            </a:r>
            <a:r>
              <a:rPr lang="en-US" sz="2000" dirty="0" smtClean="0">
                <a:solidFill>
                  <a:schemeClr val="bg1"/>
                </a:solidFill>
              </a:rPr>
              <a:t>,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predchádzajúcimi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sledovaniami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inými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vzorkami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objasnite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alebo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predpokladajte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príčiny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dôležitých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zistení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6148784"/>
            <a:ext cx="4152900" cy="736600"/>
          </a:xfrm>
          <a:prstGeom prst="rect">
            <a:avLst/>
          </a:prstGeom>
        </p:spPr>
      </p:pic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73A3C-2F69-44D4-9C91-1B21F77976E2}" type="slidenum">
              <a:rPr lang="sk-SK" smtClean="0"/>
              <a:t>7</a:t>
            </a:fld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738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Závery, prínos/y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076" y="2136339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>
              <a:buClr>
                <a:schemeClr val="accent6"/>
              </a:buClr>
            </a:pPr>
            <a:r>
              <a:rPr lang="en-US" sz="2000" dirty="0" err="1" smtClean="0">
                <a:solidFill>
                  <a:srgbClr val="FFFF00"/>
                </a:solidFill>
              </a:rPr>
              <a:t>Závery</a:t>
            </a:r>
            <a:r>
              <a:rPr lang="sk-SK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–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splnenie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nesplnenie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cieľov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potvrdenie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nepotvrdenie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hypotéz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význam</a:t>
            </a:r>
            <a:r>
              <a:rPr lang="en-US" sz="2000" dirty="0">
                <a:solidFill>
                  <a:schemeClr val="bg1"/>
                </a:solidFill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</a:rPr>
              <a:t>využitie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vlastných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výsledkov</a:t>
            </a:r>
            <a:r>
              <a:rPr lang="en-US" sz="2000" dirty="0">
                <a:solidFill>
                  <a:schemeClr val="bg1"/>
                </a:solidFill>
              </a:rPr>
              <a:t>; </a:t>
            </a:r>
            <a:r>
              <a:rPr lang="sk-SK" sz="2000" dirty="0" smtClean="0">
                <a:solidFill>
                  <a:schemeClr val="bg1"/>
                </a:solidFill>
              </a:rPr>
              <a:t>p</a:t>
            </a:r>
            <a:r>
              <a:rPr lang="en-US" sz="2000" dirty="0" err="1" smtClean="0">
                <a:solidFill>
                  <a:schemeClr val="bg1"/>
                </a:solidFill>
              </a:rPr>
              <a:t>redikujte</a:t>
            </a:r>
            <a:r>
              <a:rPr lang="sk-SK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možnosti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ďalšieho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vývoja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využitia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vašich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výsledkov</a:t>
            </a:r>
            <a:r>
              <a:rPr lang="en-US" sz="2000" dirty="0">
                <a:solidFill>
                  <a:schemeClr val="bg1"/>
                </a:solidFill>
              </a:rPr>
              <a:t>;</a:t>
            </a:r>
            <a:endParaRPr lang="sk-SK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3850" y="6059884"/>
            <a:ext cx="5956300" cy="825500"/>
          </a:xfrm>
          <a:prstGeom prst="rect">
            <a:avLst/>
          </a:prstGeom>
        </p:spPr>
      </p:pic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3EA6-8510-41F1-81C8-1B8F019B0745}" type="slidenum">
              <a:rPr lang="sk-SK" smtClean="0"/>
              <a:t>8</a:t>
            </a:fld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293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467076" y="408570"/>
            <a:ext cx="8280920" cy="5361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k-SK" sz="3200" b="1" dirty="0" smtClean="0">
                <a:solidFill>
                  <a:schemeClr val="accent5"/>
                </a:solidFill>
              </a:rPr>
              <a:t>Návrhy a odporúčania pre prax</a:t>
            </a:r>
            <a:endParaRPr lang="sk-SK" sz="3600" b="1" dirty="0">
              <a:solidFill>
                <a:schemeClr val="accent5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9650" y="5589240"/>
            <a:ext cx="7124700" cy="1282700"/>
          </a:xfrm>
          <a:prstGeom prst="rect">
            <a:avLst/>
          </a:prstGeom>
        </p:spPr>
      </p:pic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82DB-14C9-4815-888D-0ACA4ABD68E8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68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585958"/>
      </a:dk2>
      <a:lt2>
        <a:srgbClr val="E3E4E3"/>
      </a:lt2>
      <a:accent1>
        <a:srgbClr val="3D419A"/>
      </a:accent1>
      <a:accent2>
        <a:srgbClr val="60BEFB"/>
      </a:accent2>
      <a:accent3>
        <a:srgbClr val="FFAF00"/>
      </a:accent3>
      <a:accent4>
        <a:srgbClr val="DA52B6"/>
      </a:accent4>
      <a:accent5>
        <a:srgbClr val="D6DF23"/>
      </a:accent5>
      <a:accent6>
        <a:srgbClr val="0095B5"/>
      </a:accent6>
      <a:hlink>
        <a:srgbClr val="F19DB4"/>
      </a:hlink>
      <a:folHlink>
        <a:srgbClr val="F2684E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ý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1632</TotalTime>
  <Words>320</Words>
  <Application>Microsoft Office PowerPoint</Application>
  <PresentationFormat>Prezentácia na obrazovke (4:3)</PresentationFormat>
  <Paragraphs>42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Vlastný návrh</vt:lpstr>
      <vt:lpstr>Základné údaje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TUKE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EKF</dc:creator>
  <cp:lastModifiedBy>ekf</cp:lastModifiedBy>
  <cp:revision>120</cp:revision>
  <dcterms:created xsi:type="dcterms:W3CDTF">2014-04-22T08:27:03Z</dcterms:created>
  <dcterms:modified xsi:type="dcterms:W3CDTF">2019-03-13T08:45:38Z</dcterms:modified>
</cp:coreProperties>
</file>