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8" r:id="rId5"/>
    <p:sldId id="269" r:id="rId6"/>
    <p:sldId id="273" r:id="rId7"/>
    <p:sldId id="270" r:id="rId8"/>
    <p:sldId id="267" r:id="rId9"/>
    <p:sldId id="266" r:id="rId10"/>
    <p:sldId id="262" r:id="rId11"/>
    <p:sldId id="263" r:id="rId12"/>
    <p:sldId id="264" r:id="rId13"/>
    <p:sldId id="265" r:id="rId14"/>
    <p:sldId id="272" r:id="rId15"/>
    <p:sldId id="271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9061"/>
    <a:srgbClr val="A51890"/>
    <a:srgbClr val="A7A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7316C4-C11C-44BA-8EE4-7291521EC46B}" v="31" dt="2024-08-12T11:45:31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vetlý štýl 1 - zvýrazneni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etlý štýl 3 - zvýrazneni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6513" autoAdjust="0"/>
  </p:normalViewPr>
  <p:slideViewPr>
    <p:cSldViewPr snapToGrid="0">
      <p:cViewPr varScale="1">
        <p:scale>
          <a:sx n="84" d="100"/>
          <a:sy n="84" d="100"/>
        </p:scale>
        <p:origin x="151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š Šafár" userId="c6068dda-a88c-4468-9abe-b2ea23308979" providerId="ADAL" clId="{967316C4-C11C-44BA-8EE4-7291521EC46B}"/>
    <pc:docChg chg="undo custSel addSld delSld modSld">
      <pc:chgData name="Leoš Šafár" userId="c6068dda-a88c-4468-9abe-b2ea23308979" providerId="ADAL" clId="{967316C4-C11C-44BA-8EE4-7291521EC46B}" dt="2024-08-12T11:52:45.104" v="1267" actId="20577"/>
      <pc:docMkLst>
        <pc:docMk/>
      </pc:docMkLst>
      <pc:sldChg chg="modSp mod modNotesTx">
        <pc:chgData name="Leoš Šafár" userId="c6068dda-a88c-4468-9abe-b2ea23308979" providerId="ADAL" clId="{967316C4-C11C-44BA-8EE4-7291521EC46B}" dt="2024-08-12T11:49:42.251" v="1249" actId="404"/>
        <pc:sldMkLst>
          <pc:docMk/>
          <pc:sldMk cId="667750331" sldId="256"/>
        </pc:sldMkLst>
        <pc:spChg chg="mod">
          <ac:chgData name="Leoš Šafár" userId="c6068dda-a88c-4468-9abe-b2ea23308979" providerId="ADAL" clId="{967316C4-C11C-44BA-8EE4-7291521EC46B}" dt="2024-08-12T11:01:33.057" v="10" actId="20577"/>
          <ac:spMkLst>
            <pc:docMk/>
            <pc:sldMk cId="667750331" sldId="256"/>
            <ac:spMk id="2" creationId="{00000000-0000-0000-0000-000000000000}"/>
          </ac:spMkLst>
        </pc:spChg>
        <pc:spChg chg="mod">
          <ac:chgData name="Leoš Šafár" userId="c6068dda-a88c-4468-9abe-b2ea23308979" providerId="ADAL" clId="{967316C4-C11C-44BA-8EE4-7291521EC46B}" dt="2024-08-12T11:01:50.403" v="25" actId="20577"/>
          <ac:spMkLst>
            <pc:docMk/>
            <pc:sldMk cId="667750331" sldId="256"/>
            <ac:spMk id="8" creationId="{00000000-0000-0000-0000-000000000000}"/>
          </ac:spMkLst>
        </pc:spChg>
        <pc:spChg chg="mod">
          <ac:chgData name="Leoš Šafár" userId="c6068dda-a88c-4468-9abe-b2ea23308979" providerId="ADAL" clId="{967316C4-C11C-44BA-8EE4-7291521EC46B}" dt="2024-08-12T11:38:33.001" v="1075" actId="20577"/>
          <ac:spMkLst>
            <pc:docMk/>
            <pc:sldMk cId="667750331" sldId="256"/>
            <ac:spMk id="9" creationId="{00000000-0000-0000-0000-000000000000}"/>
          </ac:spMkLst>
        </pc:spChg>
        <pc:picChg chg="mod">
          <ac:chgData name="Leoš Šafár" userId="c6068dda-a88c-4468-9abe-b2ea23308979" providerId="ADAL" clId="{967316C4-C11C-44BA-8EE4-7291521EC46B}" dt="2024-08-12T11:07:55.204" v="99" actId="1076"/>
          <ac:picMkLst>
            <pc:docMk/>
            <pc:sldMk cId="667750331" sldId="256"/>
            <ac:picMk id="16" creationId="{00000000-0000-0000-0000-000000000000}"/>
          </ac:picMkLst>
        </pc:picChg>
      </pc:sldChg>
      <pc:sldChg chg="addSp modSp mod modNotesTx">
        <pc:chgData name="Leoš Šafár" userId="c6068dda-a88c-4468-9abe-b2ea23308979" providerId="ADAL" clId="{967316C4-C11C-44BA-8EE4-7291521EC46B}" dt="2024-08-12T11:24:49.841" v="403" actId="20577"/>
        <pc:sldMkLst>
          <pc:docMk/>
          <pc:sldMk cId="141190484" sldId="258"/>
        </pc:sldMkLst>
        <pc:spChg chg="mod">
          <ac:chgData name="Leoš Šafár" userId="c6068dda-a88c-4468-9abe-b2ea23308979" providerId="ADAL" clId="{967316C4-C11C-44BA-8EE4-7291521EC46B}" dt="2024-08-12T11:24:49.841" v="403" actId="20577"/>
          <ac:spMkLst>
            <pc:docMk/>
            <pc:sldMk cId="141190484" sldId="258"/>
            <ac:spMk id="3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141190484" sldId="258"/>
            <ac:spMk id="4" creationId="{00000000-0000-0000-0000-000000000000}"/>
          </ac:spMkLst>
        </pc:spChg>
        <pc:spChg chg="add mod ord">
          <ac:chgData name="Leoš Šafár" userId="c6068dda-a88c-4468-9abe-b2ea23308979" providerId="ADAL" clId="{967316C4-C11C-44BA-8EE4-7291521EC46B}" dt="2024-08-12T11:04:37.370" v="32" actId="167"/>
          <ac:spMkLst>
            <pc:docMk/>
            <pc:sldMk cId="141190484" sldId="258"/>
            <ac:spMk id="8" creationId="{9E55CF67-8C37-0198-F85E-D9E4F0CFC6BD}"/>
          </ac:spMkLst>
        </pc:spChg>
        <pc:spChg chg="mod">
          <ac:chgData name="Leoš Šafár" userId="c6068dda-a88c-4468-9abe-b2ea23308979" providerId="ADAL" clId="{967316C4-C11C-44BA-8EE4-7291521EC46B}" dt="2024-08-12T11:04:58.598" v="35" actId="113"/>
          <ac:spMkLst>
            <pc:docMk/>
            <pc:sldMk cId="141190484" sldId="258"/>
            <ac:spMk id="9" creationId="{13FD3B4B-A16A-07ED-9CFB-5002B11B0127}"/>
          </ac:spMkLst>
        </pc:spChg>
      </pc:sldChg>
      <pc:sldChg chg="addSp delSp modSp mod modNotesTx">
        <pc:chgData name="Leoš Šafár" userId="c6068dda-a88c-4468-9abe-b2ea23308979" providerId="ADAL" clId="{967316C4-C11C-44BA-8EE4-7291521EC46B}" dt="2024-08-12T11:25:05.746" v="416" actId="207"/>
        <pc:sldMkLst>
          <pc:docMk/>
          <pc:sldMk cId="1493306190" sldId="259"/>
        </pc:sldMkLst>
        <pc:spChg chg="mod">
          <ac:chgData name="Leoš Šafár" userId="c6068dda-a88c-4468-9abe-b2ea23308979" providerId="ADAL" clId="{967316C4-C11C-44BA-8EE4-7291521EC46B}" dt="2024-08-12T11:25:05.746" v="416" actId="207"/>
          <ac:spMkLst>
            <pc:docMk/>
            <pc:sldMk cId="1493306190" sldId="259"/>
            <ac:spMk id="3" creationId="{00000000-0000-0000-0000-000000000000}"/>
          </ac:spMkLst>
        </pc:spChg>
        <pc:spChg chg="add mod">
          <ac:chgData name="Leoš Šafár" userId="c6068dda-a88c-4468-9abe-b2ea23308979" providerId="ADAL" clId="{967316C4-C11C-44BA-8EE4-7291521EC46B}" dt="2024-08-12T11:04:16.451" v="28"/>
          <ac:spMkLst>
            <pc:docMk/>
            <pc:sldMk cId="1493306190" sldId="259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16.995" v="36" actId="478"/>
          <ac:spMkLst>
            <pc:docMk/>
            <pc:sldMk cId="1493306190" sldId="259"/>
            <ac:spMk id="8" creationId="{7E109A49-857E-2342-8524-2E93A04E7EAA}"/>
          </ac:spMkLst>
        </pc:spChg>
        <pc:spChg chg="add mod ord">
          <ac:chgData name="Leoš Šafár" userId="c6068dda-a88c-4468-9abe-b2ea23308979" providerId="ADAL" clId="{967316C4-C11C-44BA-8EE4-7291521EC46B}" dt="2024-08-12T11:05:22.230" v="38" actId="167"/>
          <ac:spMkLst>
            <pc:docMk/>
            <pc:sldMk cId="1493306190" sldId="259"/>
            <ac:spMk id="9" creationId="{ACA04B13-F295-EB20-6D7C-69D379B09577}"/>
          </ac:spMkLst>
        </pc:spChg>
        <pc:spChg chg="add mod ord">
          <ac:chgData name="Leoš Šafár" userId="c6068dda-a88c-4468-9abe-b2ea23308979" providerId="ADAL" clId="{967316C4-C11C-44BA-8EE4-7291521EC46B}" dt="2024-08-12T11:05:22.230" v="38" actId="167"/>
          <ac:spMkLst>
            <pc:docMk/>
            <pc:sldMk cId="1493306190" sldId="259"/>
            <ac:spMk id="10" creationId="{A98445A3-61EC-21E0-304F-B4023513E8AE}"/>
          </ac:spMkLst>
        </pc:spChg>
      </pc:sldChg>
      <pc:sldChg chg="addSp delSp modSp del mod">
        <pc:chgData name="Leoš Šafár" userId="c6068dda-a88c-4468-9abe-b2ea23308979" providerId="ADAL" clId="{967316C4-C11C-44BA-8EE4-7291521EC46B}" dt="2024-08-12T11:08:06.977" v="100" actId="47"/>
        <pc:sldMkLst>
          <pc:docMk/>
          <pc:sldMk cId="3237772687" sldId="260"/>
        </pc:sldMkLst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237772687" sldId="260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16.593" v="59" actId="478"/>
          <ac:spMkLst>
            <pc:docMk/>
            <pc:sldMk cId="3237772687" sldId="260"/>
            <ac:spMk id="7" creationId="{D4A54482-647F-676E-109A-EA2760635148}"/>
          </ac:spMkLst>
        </pc:spChg>
        <pc:spChg chg="add mod">
          <ac:chgData name="Leoš Šafár" userId="c6068dda-a88c-4468-9abe-b2ea23308979" providerId="ADAL" clId="{967316C4-C11C-44BA-8EE4-7291521EC46B}" dt="2024-08-12T11:06:16.858" v="60"/>
          <ac:spMkLst>
            <pc:docMk/>
            <pc:sldMk cId="3237772687" sldId="260"/>
            <ac:spMk id="8" creationId="{1CD706AC-7992-8877-2B0C-7F64BB10AC04}"/>
          </ac:spMkLst>
        </pc:spChg>
        <pc:spChg chg="add mod">
          <ac:chgData name="Leoš Šafár" userId="c6068dda-a88c-4468-9abe-b2ea23308979" providerId="ADAL" clId="{967316C4-C11C-44BA-8EE4-7291521EC46B}" dt="2024-08-12T11:06:16.858" v="60"/>
          <ac:spMkLst>
            <pc:docMk/>
            <pc:sldMk cId="3237772687" sldId="260"/>
            <ac:spMk id="9" creationId="{58540F31-2A61-087B-811B-2F9929D6CFED}"/>
          </ac:spMkLst>
        </pc:spChg>
        <pc:picChg chg="del">
          <ac:chgData name="Leoš Šafár" userId="c6068dda-a88c-4468-9abe-b2ea23308979" providerId="ADAL" clId="{967316C4-C11C-44BA-8EE4-7291521EC46B}" dt="2024-08-12T11:06:16.593" v="59" actId="478"/>
          <ac:picMkLst>
            <pc:docMk/>
            <pc:sldMk cId="3237772687" sldId="260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16.858" v="60"/>
          <ac:picMkLst>
            <pc:docMk/>
            <pc:sldMk cId="3237772687" sldId="260"/>
            <ac:picMk id="10" creationId="{0AC2215C-65D8-7563-AFE8-8D1561B423ED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13.754" v="721"/>
        <pc:sldMkLst>
          <pc:docMk/>
          <pc:sldMk cId="3852108392" sldId="262"/>
        </pc:sldMkLst>
        <pc:spChg chg="mod">
          <ac:chgData name="Leoš Šafár" userId="c6068dda-a88c-4468-9abe-b2ea23308979" providerId="ADAL" clId="{967316C4-C11C-44BA-8EE4-7291521EC46B}" dt="2024-08-12T11:34:12.269" v="711" actId="404"/>
          <ac:spMkLst>
            <pc:docMk/>
            <pc:sldMk cId="3852108392" sldId="262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852108392" sldId="262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01.569" v="51" actId="478"/>
          <ac:spMkLst>
            <pc:docMk/>
            <pc:sldMk cId="3852108392" sldId="262"/>
            <ac:spMk id="7" creationId="{2A9F77B6-839D-0D01-F0C8-505AE2157D6B}"/>
          </ac:spMkLst>
        </pc:spChg>
        <pc:spChg chg="add mod">
          <ac:chgData name="Leoš Šafár" userId="c6068dda-a88c-4468-9abe-b2ea23308979" providerId="ADAL" clId="{967316C4-C11C-44BA-8EE4-7291521EC46B}" dt="2024-08-12T11:06:01.753" v="52"/>
          <ac:spMkLst>
            <pc:docMk/>
            <pc:sldMk cId="3852108392" sldId="262"/>
            <ac:spMk id="11" creationId="{1D1DC95A-845F-4534-90B7-61D0C972EAC8}"/>
          </ac:spMkLst>
        </pc:spChg>
        <pc:spChg chg="add mod">
          <ac:chgData name="Leoš Šafár" userId="c6068dda-a88c-4468-9abe-b2ea23308979" providerId="ADAL" clId="{967316C4-C11C-44BA-8EE4-7291521EC46B}" dt="2024-08-12T11:06:01.753" v="52"/>
          <ac:spMkLst>
            <pc:docMk/>
            <pc:sldMk cId="3852108392" sldId="262"/>
            <ac:spMk id="12" creationId="{07E29D7C-B497-8F45-BFFA-DE189B1E5400}"/>
          </ac:spMkLst>
        </pc:spChg>
        <pc:picChg chg="del">
          <ac:chgData name="Leoš Šafár" userId="c6068dda-a88c-4468-9abe-b2ea23308979" providerId="ADAL" clId="{967316C4-C11C-44BA-8EE4-7291521EC46B}" dt="2024-08-12T11:06:01.569" v="51" actId="478"/>
          <ac:picMkLst>
            <pc:docMk/>
            <pc:sldMk cId="3852108392" sldId="262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01.753" v="52"/>
          <ac:picMkLst>
            <pc:docMk/>
            <pc:sldMk cId="3852108392" sldId="262"/>
            <ac:picMk id="13" creationId="{703645E6-6C41-80D9-F46C-8EED03154D88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15.447" v="722"/>
        <pc:sldMkLst>
          <pc:docMk/>
          <pc:sldMk cId="379038400" sldId="263"/>
        </pc:sldMkLst>
        <pc:spChg chg="mod">
          <ac:chgData name="Leoš Šafár" userId="c6068dda-a88c-4468-9abe-b2ea23308979" providerId="ADAL" clId="{967316C4-C11C-44BA-8EE4-7291521EC46B}" dt="2024-08-12T11:34:32.787" v="717" actId="404"/>
          <ac:spMkLst>
            <pc:docMk/>
            <pc:sldMk cId="379038400" sldId="263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79038400" sldId="263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05.065" v="53" actId="478"/>
          <ac:spMkLst>
            <pc:docMk/>
            <pc:sldMk cId="379038400" sldId="263"/>
            <ac:spMk id="8" creationId="{20ADA19B-C77C-6F98-EC50-ED8F48420A2D}"/>
          </ac:spMkLst>
        </pc:spChg>
        <pc:spChg chg="add mod">
          <ac:chgData name="Leoš Šafár" userId="c6068dda-a88c-4468-9abe-b2ea23308979" providerId="ADAL" clId="{967316C4-C11C-44BA-8EE4-7291521EC46B}" dt="2024-08-12T11:06:05.266" v="54"/>
          <ac:spMkLst>
            <pc:docMk/>
            <pc:sldMk cId="379038400" sldId="263"/>
            <ac:spMk id="9" creationId="{516C7273-B062-0AA3-D08B-5B90E7FD45B2}"/>
          </ac:spMkLst>
        </pc:spChg>
        <pc:spChg chg="add mod">
          <ac:chgData name="Leoš Šafár" userId="c6068dda-a88c-4468-9abe-b2ea23308979" providerId="ADAL" clId="{967316C4-C11C-44BA-8EE4-7291521EC46B}" dt="2024-08-12T11:06:05.266" v="54"/>
          <ac:spMkLst>
            <pc:docMk/>
            <pc:sldMk cId="379038400" sldId="263"/>
            <ac:spMk id="10" creationId="{31C1D1CF-509E-EA5F-79B5-3312E3BD9A4E}"/>
          </ac:spMkLst>
        </pc:spChg>
        <pc:picChg chg="del">
          <ac:chgData name="Leoš Šafár" userId="c6068dda-a88c-4468-9abe-b2ea23308979" providerId="ADAL" clId="{967316C4-C11C-44BA-8EE4-7291521EC46B}" dt="2024-08-12T11:06:05.065" v="53" actId="478"/>
          <ac:picMkLst>
            <pc:docMk/>
            <pc:sldMk cId="379038400" sldId="263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05.266" v="54"/>
          <ac:picMkLst>
            <pc:docMk/>
            <pc:sldMk cId="379038400" sldId="263"/>
            <ac:picMk id="13" creationId="{0B2C9BFF-061B-883F-AB8A-90E072DA626E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40.480" v="733" actId="20577"/>
        <pc:sldMkLst>
          <pc:docMk/>
          <pc:sldMk cId="296457536" sldId="264"/>
        </pc:sldMkLst>
        <pc:spChg chg="mod">
          <ac:chgData name="Leoš Šafár" userId="c6068dda-a88c-4468-9abe-b2ea23308979" providerId="ADAL" clId="{967316C4-C11C-44BA-8EE4-7291521EC46B}" dt="2024-08-12T11:35:40.480" v="733" actId="20577"/>
          <ac:spMkLst>
            <pc:docMk/>
            <pc:sldMk cId="296457536" sldId="264"/>
            <ac:spMk id="3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296457536" sldId="264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09.337" v="55" actId="478"/>
          <ac:spMkLst>
            <pc:docMk/>
            <pc:sldMk cId="296457536" sldId="264"/>
            <ac:spMk id="8" creationId="{D1032A18-CC4C-526F-E8EA-C36A26CF63D6}"/>
          </ac:spMkLst>
        </pc:spChg>
        <pc:spChg chg="add mod">
          <ac:chgData name="Leoš Šafár" userId="c6068dda-a88c-4468-9abe-b2ea23308979" providerId="ADAL" clId="{967316C4-C11C-44BA-8EE4-7291521EC46B}" dt="2024-08-12T11:06:09.551" v="56"/>
          <ac:spMkLst>
            <pc:docMk/>
            <pc:sldMk cId="296457536" sldId="264"/>
            <ac:spMk id="9" creationId="{87FAA429-F38A-ED79-AE3F-6ED06BA634F1}"/>
          </ac:spMkLst>
        </pc:spChg>
        <pc:spChg chg="add mod">
          <ac:chgData name="Leoš Šafár" userId="c6068dda-a88c-4468-9abe-b2ea23308979" providerId="ADAL" clId="{967316C4-C11C-44BA-8EE4-7291521EC46B}" dt="2024-08-12T11:06:09.551" v="56"/>
          <ac:spMkLst>
            <pc:docMk/>
            <pc:sldMk cId="296457536" sldId="264"/>
            <ac:spMk id="10" creationId="{2BCC71A5-29D0-2513-B5F9-CBE7850812C6}"/>
          </ac:spMkLst>
        </pc:spChg>
        <pc:picChg chg="del">
          <ac:chgData name="Leoš Šafár" userId="c6068dda-a88c-4468-9abe-b2ea23308979" providerId="ADAL" clId="{967316C4-C11C-44BA-8EE4-7291521EC46B}" dt="2024-08-12T11:06:09.337" v="55" actId="478"/>
          <ac:picMkLst>
            <pc:docMk/>
            <pc:sldMk cId="296457536" sldId="264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09.551" v="56"/>
          <ac:picMkLst>
            <pc:docMk/>
            <pc:sldMk cId="296457536" sldId="264"/>
            <ac:picMk id="11" creationId="{1F8A8BB3-9D0A-4A51-E88E-40290C1FCE6A}"/>
          </ac:picMkLst>
        </pc:picChg>
      </pc:sldChg>
      <pc:sldChg chg="addSp delSp modSp mod">
        <pc:chgData name="Leoš Šafár" userId="c6068dda-a88c-4468-9abe-b2ea23308979" providerId="ADAL" clId="{967316C4-C11C-44BA-8EE4-7291521EC46B}" dt="2024-08-12T11:38:09.152" v="1058" actId="20577"/>
        <pc:sldMkLst>
          <pc:docMk/>
          <pc:sldMk cId="518027198" sldId="265"/>
        </pc:sldMkLst>
        <pc:spChg chg="mod">
          <ac:chgData name="Leoš Šafár" userId="c6068dda-a88c-4468-9abe-b2ea23308979" providerId="ADAL" clId="{967316C4-C11C-44BA-8EE4-7291521EC46B}" dt="2024-08-12T11:38:09.152" v="1058" actId="20577"/>
          <ac:spMkLst>
            <pc:docMk/>
            <pc:sldMk cId="518027198" sldId="265"/>
            <ac:spMk id="3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518027198" sldId="265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12.586" v="57" actId="478"/>
          <ac:spMkLst>
            <pc:docMk/>
            <pc:sldMk cId="518027198" sldId="265"/>
            <ac:spMk id="8" creationId="{C51529A5-36BD-04BB-B071-A4C2C3331376}"/>
          </ac:spMkLst>
        </pc:spChg>
        <pc:spChg chg="add mod">
          <ac:chgData name="Leoš Šafár" userId="c6068dda-a88c-4468-9abe-b2ea23308979" providerId="ADAL" clId="{967316C4-C11C-44BA-8EE4-7291521EC46B}" dt="2024-08-12T11:06:12.839" v="58"/>
          <ac:spMkLst>
            <pc:docMk/>
            <pc:sldMk cId="518027198" sldId="265"/>
            <ac:spMk id="9" creationId="{9BAE1C06-15A9-5F6C-51EA-7F2F6F4C732D}"/>
          </ac:spMkLst>
        </pc:spChg>
        <pc:spChg chg="add mod">
          <ac:chgData name="Leoš Šafár" userId="c6068dda-a88c-4468-9abe-b2ea23308979" providerId="ADAL" clId="{967316C4-C11C-44BA-8EE4-7291521EC46B}" dt="2024-08-12T11:06:12.839" v="58"/>
          <ac:spMkLst>
            <pc:docMk/>
            <pc:sldMk cId="518027198" sldId="265"/>
            <ac:spMk id="10" creationId="{BE01629E-F44A-F86D-6977-CA6CFCAC04EC}"/>
          </ac:spMkLst>
        </pc:spChg>
        <pc:picChg chg="del">
          <ac:chgData name="Leoš Šafár" userId="c6068dda-a88c-4468-9abe-b2ea23308979" providerId="ADAL" clId="{967316C4-C11C-44BA-8EE4-7291521EC46B}" dt="2024-08-12T11:06:12.586" v="57" actId="478"/>
          <ac:picMkLst>
            <pc:docMk/>
            <pc:sldMk cId="518027198" sldId="265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12.839" v="58"/>
          <ac:picMkLst>
            <pc:docMk/>
            <pc:sldMk cId="518027198" sldId="265"/>
            <ac:picMk id="11" creationId="{81D0869D-1914-8B4A-D47A-8432BF2A3FF4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11.522" v="720"/>
        <pc:sldMkLst>
          <pc:docMk/>
          <pc:sldMk cId="4016031578" sldId="266"/>
        </pc:sldMkLst>
        <pc:spChg chg="mod">
          <ac:chgData name="Leoš Šafár" userId="c6068dda-a88c-4468-9abe-b2ea23308979" providerId="ADAL" clId="{967316C4-C11C-44BA-8EE4-7291521EC46B}" dt="2024-08-12T11:33:41.130" v="705" actId="404"/>
          <ac:spMkLst>
            <pc:docMk/>
            <pc:sldMk cId="4016031578" sldId="266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4016031578" sldId="266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57.321" v="49" actId="478"/>
          <ac:spMkLst>
            <pc:docMk/>
            <pc:sldMk cId="4016031578" sldId="266"/>
            <ac:spMk id="7" creationId="{D5049342-A3BC-F5AE-AB35-129F5E5B36E6}"/>
          </ac:spMkLst>
        </pc:spChg>
        <pc:spChg chg="add mod">
          <ac:chgData name="Leoš Šafár" userId="c6068dda-a88c-4468-9abe-b2ea23308979" providerId="ADAL" clId="{967316C4-C11C-44BA-8EE4-7291521EC46B}" dt="2024-08-12T11:05:57.568" v="50"/>
          <ac:spMkLst>
            <pc:docMk/>
            <pc:sldMk cId="4016031578" sldId="266"/>
            <ac:spMk id="9" creationId="{75312BA4-EDD7-2955-EBB7-496168DB8F63}"/>
          </ac:spMkLst>
        </pc:spChg>
        <pc:spChg chg="add mod">
          <ac:chgData name="Leoš Šafár" userId="c6068dda-a88c-4468-9abe-b2ea23308979" providerId="ADAL" clId="{967316C4-C11C-44BA-8EE4-7291521EC46B}" dt="2024-08-12T11:05:57.568" v="50"/>
          <ac:spMkLst>
            <pc:docMk/>
            <pc:sldMk cId="4016031578" sldId="266"/>
            <ac:spMk id="10" creationId="{46A598F2-A7CD-E134-1E73-B2E04756A571}"/>
          </ac:spMkLst>
        </pc:spChg>
        <pc:picChg chg="del">
          <ac:chgData name="Leoš Šafár" userId="c6068dda-a88c-4468-9abe-b2ea23308979" providerId="ADAL" clId="{967316C4-C11C-44BA-8EE4-7291521EC46B}" dt="2024-08-12T11:05:57.321" v="49" actId="478"/>
          <ac:picMkLst>
            <pc:docMk/>
            <pc:sldMk cId="4016031578" sldId="266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57.568" v="50"/>
          <ac:picMkLst>
            <pc:docMk/>
            <pc:sldMk cId="4016031578" sldId="266"/>
            <ac:picMk id="11" creationId="{19F4CB26-4015-9065-FA60-00B312C6798F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35:04.889" v="719" actId="20577"/>
        <pc:sldMkLst>
          <pc:docMk/>
          <pc:sldMk cId="3942541671" sldId="267"/>
        </pc:sldMkLst>
        <pc:spChg chg="mod">
          <ac:chgData name="Leoš Šafár" userId="c6068dda-a88c-4468-9abe-b2ea23308979" providerId="ADAL" clId="{967316C4-C11C-44BA-8EE4-7291521EC46B}" dt="2024-08-12T11:33:27.700" v="699" actId="404"/>
          <ac:spMkLst>
            <pc:docMk/>
            <pc:sldMk cId="3942541671" sldId="267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942541671" sldId="267"/>
            <ac:spMk id="4" creationId="{00000000-0000-0000-0000-000000000000}"/>
          </ac:spMkLst>
        </pc:spChg>
        <pc:spChg chg="mod">
          <ac:chgData name="Leoš Šafár" userId="c6068dda-a88c-4468-9abe-b2ea23308979" providerId="ADAL" clId="{967316C4-C11C-44BA-8EE4-7291521EC46B}" dt="2024-08-12T11:33:12.403" v="685" actId="20577"/>
          <ac:spMkLst>
            <pc:docMk/>
            <pc:sldMk cId="3942541671" sldId="267"/>
            <ac:spMk id="8" creationId="{22D4C18C-414C-4EFB-A336-A2DBCC5D4EAC}"/>
          </ac:spMkLst>
        </pc:spChg>
        <pc:spChg chg="del">
          <ac:chgData name="Leoš Šafár" userId="c6068dda-a88c-4468-9abe-b2ea23308979" providerId="ADAL" clId="{967316C4-C11C-44BA-8EE4-7291521EC46B}" dt="2024-08-12T11:05:52.930" v="47" actId="478"/>
          <ac:spMkLst>
            <pc:docMk/>
            <pc:sldMk cId="3942541671" sldId="267"/>
            <ac:spMk id="12" creationId="{3C457D67-A178-226D-EE7E-0F2CDD20DC31}"/>
          </ac:spMkLst>
        </pc:spChg>
        <pc:spChg chg="add mod">
          <ac:chgData name="Leoš Šafár" userId="c6068dda-a88c-4468-9abe-b2ea23308979" providerId="ADAL" clId="{967316C4-C11C-44BA-8EE4-7291521EC46B}" dt="2024-08-12T11:05:53.330" v="48"/>
          <ac:spMkLst>
            <pc:docMk/>
            <pc:sldMk cId="3942541671" sldId="267"/>
            <ac:spMk id="13" creationId="{A8EEF3F4-5882-52D1-E13E-E79A0948EAF8}"/>
          </ac:spMkLst>
        </pc:spChg>
        <pc:spChg chg="add mod">
          <ac:chgData name="Leoš Šafár" userId="c6068dda-a88c-4468-9abe-b2ea23308979" providerId="ADAL" clId="{967316C4-C11C-44BA-8EE4-7291521EC46B}" dt="2024-08-12T11:05:53.330" v="48"/>
          <ac:spMkLst>
            <pc:docMk/>
            <pc:sldMk cId="3942541671" sldId="267"/>
            <ac:spMk id="14" creationId="{E93FEE2F-3201-F33A-8E4B-05B4BB89C8B2}"/>
          </ac:spMkLst>
        </pc:spChg>
        <pc:picChg chg="del">
          <ac:chgData name="Leoš Šafár" userId="c6068dda-a88c-4468-9abe-b2ea23308979" providerId="ADAL" clId="{967316C4-C11C-44BA-8EE4-7291521EC46B}" dt="2024-08-12T11:05:52.930" v="47" actId="478"/>
          <ac:picMkLst>
            <pc:docMk/>
            <pc:sldMk cId="3942541671" sldId="267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53.330" v="48"/>
          <ac:picMkLst>
            <pc:docMk/>
            <pc:sldMk cId="3942541671" sldId="267"/>
            <ac:picMk id="15" creationId="{7833BD26-46BF-B643-3012-09EA1310920A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25:32.577" v="426" actId="20577"/>
        <pc:sldMkLst>
          <pc:docMk/>
          <pc:sldMk cId="4231083939" sldId="268"/>
        </pc:sldMkLst>
        <pc:spChg chg="mod">
          <ac:chgData name="Leoš Šafár" userId="c6068dda-a88c-4468-9abe-b2ea23308979" providerId="ADAL" clId="{967316C4-C11C-44BA-8EE4-7291521EC46B}" dt="2024-08-12T11:25:32.577" v="426" actId="20577"/>
          <ac:spMkLst>
            <pc:docMk/>
            <pc:sldMk cId="4231083939" sldId="268"/>
            <ac:spMk id="3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4231083939" sldId="268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32.451" v="40" actId="478"/>
          <ac:spMkLst>
            <pc:docMk/>
            <pc:sldMk cId="4231083939" sldId="268"/>
            <ac:spMk id="8" creationId="{A330E15F-9CCB-6004-5481-19A5BDAF0F24}"/>
          </ac:spMkLst>
        </pc:spChg>
        <pc:spChg chg="add mod">
          <ac:chgData name="Leoš Šafár" userId="c6068dda-a88c-4468-9abe-b2ea23308979" providerId="ADAL" clId="{967316C4-C11C-44BA-8EE4-7291521EC46B}" dt="2024-08-12T11:05:32.844" v="41"/>
          <ac:spMkLst>
            <pc:docMk/>
            <pc:sldMk cId="4231083939" sldId="268"/>
            <ac:spMk id="9" creationId="{1EFEA501-9579-E31A-B424-4D0705B11294}"/>
          </ac:spMkLst>
        </pc:spChg>
        <pc:spChg chg="add mod">
          <ac:chgData name="Leoš Šafár" userId="c6068dda-a88c-4468-9abe-b2ea23308979" providerId="ADAL" clId="{967316C4-C11C-44BA-8EE4-7291521EC46B}" dt="2024-08-12T11:05:32.844" v="41"/>
          <ac:spMkLst>
            <pc:docMk/>
            <pc:sldMk cId="4231083939" sldId="268"/>
            <ac:spMk id="10" creationId="{B381E51C-1AA5-F474-F367-335C5B9C797C}"/>
          </ac:spMkLst>
        </pc:spChg>
        <pc:picChg chg="del">
          <ac:chgData name="Leoš Šafár" userId="c6068dda-a88c-4468-9abe-b2ea23308979" providerId="ADAL" clId="{967316C4-C11C-44BA-8EE4-7291521EC46B}" dt="2024-08-12T11:05:29.489" v="39" actId="478"/>
          <ac:picMkLst>
            <pc:docMk/>
            <pc:sldMk cId="4231083939" sldId="268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32.844" v="41"/>
          <ac:picMkLst>
            <pc:docMk/>
            <pc:sldMk cId="4231083939" sldId="268"/>
            <ac:picMk id="11" creationId="{43C70ECE-AD10-2B4D-5B24-23ECDC7A7E92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46:47.312" v="1187" actId="20577"/>
        <pc:sldMkLst>
          <pc:docMk/>
          <pc:sldMk cId="4119576916" sldId="269"/>
        </pc:sldMkLst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4119576916" sldId="269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39.060" v="42" actId="478"/>
          <ac:spMkLst>
            <pc:docMk/>
            <pc:sldMk cId="4119576916" sldId="269"/>
            <ac:spMk id="7" creationId="{673E751B-44BB-F7BA-DEF4-D7BC8D5FA461}"/>
          </ac:spMkLst>
        </pc:spChg>
        <pc:spChg chg="add mod">
          <ac:chgData name="Leoš Šafár" userId="c6068dda-a88c-4468-9abe-b2ea23308979" providerId="ADAL" clId="{967316C4-C11C-44BA-8EE4-7291521EC46B}" dt="2024-08-12T11:05:40.969" v="44"/>
          <ac:spMkLst>
            <pc:docMk/>
            <pc:sldMk cId="4119576916" sldId="269"/>
            <ac:spMk id="9" creationId="{F8A3CB95-7AC6-68D1-C19E-3E5AE8C9CDFC}"/>
          </ac:spMkLst>
        </pc:spChg>
        <pc:spChg chg="add mod">
          <ac:chgData name="Leoš Šafár" userId="c6068dda-a88c-4468-9abe-b2ea23308979" providerId="ADAL" clId="{967316C4-C11C-44BA-8EE4-7291521EC46B}" dt="2024-08-12T11:05:40.969" v="44"/>
          <ac:spMkLst>
            <pc:docMk/>
            <pc:sldMk cId="4119576916" sldId="269"/>
            <ac:spMk id="10" creationId="{15835448-E33A-78D9-0566-53504CE09447}"/>
          </ac:spMkLst>
        </pc:spChg>
        <pc:spChg chg="add mod">
          <ac:chgData name="Leoš Šafár" userId="c6068dda-a88c-4468-9abe-b2ea23308979" providerId="ADAL" clId="{967316C4-C11C-44BA-8EE4-7291521EC46B}" dt="2024-08-12T11:45:50.193" v="1179" actId="255"/>
          <ac:spMkLst>
            <pc:docMk/>
            <pc:sldMk cId="4119576916" sldId="269"/>
            <ac:spMk id="13" creationId="{A2B32680-583B-A1B1-87C6-A008D55D9A05}"/>
          </ac:spMkLst>
        </pc:spChg>
        <pc:spChg chg="add">
          <ac:chgData name="Leoš Šafár" userId="c6068dda-a88c-4468-9abe-b2ea23308979" providerId="ADAL" clId="{967316C4-C11C-44BA-8EE4-7291521EC46B}" dt="2024-08-12T11:44:26.492" v="1151"/>
          <ac:spMkLst>
            <pc:docMk/>
            <pc:sldMk cId="4119576916" sldId="269"/>
            <ac:spMk id="14" creationId="{87D2672A-6D1A-A406-3CD8-DC0691A4A8FD}"/>
          </ac:spMkLst>
        </pc:spChg>
        <pc:spChg chg="add">
          <ac:chgData name="Leoš Šafár" userId="c6068dda-a88c-4468-9abe-b2ea23308979" providerId="ADAL" clId="{967316C4-C11C-44BA-8EE4-7291521EC46B}" dt="2024-08-12T11:44:29.779" v="1152"/>
          <ac:spMkLst>
            <pc:docMk/>
            <pc:sldMk cId="4119576916" sldId="269"/>
            <ac:spMk id="15" creationId="{7930AD82-8021-56AF-01C4-853C5D91FAC8}"/>
          </ac:spMkLst>
        </pc:spChg>
        <pc:spChg chg="add">
          <ac:chgData name="Leoš Šafár" userId="c6068dda-a88c-4468-9abe-b2ea23308979" providerId="ADAL" clId="{967316C4-C11C-44BA-8EE4-7291521EC46B}" dt="2024-08-12T11:45:27.191" v="1173"/>
          <ac:spMkLst>
            <pc:docMk/>
            <pc:sldMk cId="4119576916" sldId="269"/>
            <ac:spMk id="16" creationId="{8059488F-6674-3463-663E-9B5261A0E7C2}"/>
          </ac:spMkLst>
        </pc:spChg>
        <pc:graphicFrameChg chg="del mod modGraphic">
          <ac:chgData name="Leoš Šafár" userId="c6068dda-a88c-4468-9abe-b2ea23308979" providerId="ADAL" clId="{967316C4-C11C-44BA-8EE4-7291521EC46B}" dt="2024-08-12T11:28:38.669" v="603" actId="478"/>
          <ac:graphicFrameMkLst>
            <pc:docMk/>
            <pc:sldMk cId="4119576916" sldId="269"/>
            <ac:graphicFrameMk id="6" creationId="{AEB084AB-3221-4C23-9DE2-33F508692564}"/>
          </ac:graphicFrameMkLst>
        </pc:graphicFrameChg>
        <pc:picChg chg="del">
          <ac:chgData name="Leoš Šafár" userId="c6068dda-a88c-4468-9abe-b2ea23308979" providerId="ADAL" clId="{967316C4-C11C-44BA-8EE4-7291521EC46B}" dt="2024-08-12T11:05:40.689" v="43" actId="478"/>
          <ac:picMkLst>
            <pc:docMk/>
            <pc:sldMk cId="4119576916" sldId="269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40.969" v="44"/>
          <ac:picMkLst>
            <pc:docMk/>
            <pc:sldMk cId="4119576916" sldId="269"/>
            <ac:picMk id="11" creationId="{1AD92A5F-2360-B985-5B9F-1FCCE64FE41C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28:25.085" v="602"/>
        <pc:sldMkLst>
          <pc:docMk/>
          <pc:sldMk cId="906605839" sldId="270"/>
        </pc:sldMkLst>
        <pc:spChg chg="mod">
          <ac:chgData name="Leoš Šafár" userId="c6068dda-a88c-4468-9abe-b2ea23308979" providerId="ADAL" clId="{967316C4-C11C-44BA-8EE4-7291521EC46B}" dt="2024-08-12T11:27:25.594" v="466" actId="20577"/>
          <ac:spMkLst>
            <pc:docMk/>
            <pc:sldMk cId="906605839" sldId="270"/>
            <ac:spMk id="2" creationId="{00000000-0000-0000-0000-000000000000}"/>
          </ac:spMkLst>
        </pc:spChg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906605839" sldId="270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5:46.417" v="45" actId="478"/>
          <ac:spMkLst>
            <pc:docMk/>
            <pc:sldMk cId="906605839" sldId="270"/>
            <ac:spMk id="8" creationId="{0467AEC2-DF04-90B7-3211-F53068DB049F}"/>
          </ac:spMkLst>
        </pc:spChg>
        <pc:spChg chg="add mod">
          <ac:chgData name="Leoš Šafár" userId="c6068dda-a88c-4468-9abe-b2ea23308979" providerId="ADAL" clId="{967316C4-C11C-44BA-8EE4-7291521EC46B}" dt="2024-08-12T11:05:46.695" v="46"/>
          <ac:spMkLst>
            <pc:docMk/>
            <pc:sldMk cId="906605839" sldId="270"/>
            <ac:spMk id="9" creationId="{A9E76402-F0E7-9B7E-6D40-D115106E6501}"/>
          </ac:spMkLst>
        </pc:spChg>
        <pc:spChg chg="add mod">
          <ac:chgData name="Leoš Šafár" userId="c6068dda-a88c-4468-9abe-b2ea23308979" providerId="ADAL" clId="{967316C4-C11C-44BA-8EE4-7291521EC46B}" dt="2024-08-12T11:05:46.695" v="46"/>
          <ac:spMkLst>
            <pc:docMk/>
            <pc:sldMk cId="906605839" sldId="270"/>
            <ac:spMk id="10" creationId="{EFE86780-466A-4885-B32D-2C21A6825DE4}"/>
          </ac:spMkLst>
        </pc:spChg>
        <pc:picChg chg="del">
          <ac:chgData name="Leoš Šafár" userId="c6068dda-a88c-4468-9abe-b2ea23308979" providerId="ADAL" clId="{967316C4-C11C-44BA-8EE4-7291521EC46B}" dt="2024-08-12T11:05:46.417" v="45" actId="478"/>
          <ac:picMkLst>
            <pc:docMk/>
            <pc:sldMk cId="906605839" sldId="270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5:46.695" v="46"/>
          <ac:picMkLst>
            <pc:docMk/>
            <pc:sldMk cId="906605839" sldId="270"/>
            <ac:picMk id="11" creationId="{B2B5055C-3F61-B885-6FC5-110AE5E00484}"/>
          </ac:picMkLst>
        </pc:picChg>
      </pc:sldChg>
      <pc:sldChg chg="addSp delSp modSp mod modNotesTx">
        <pc:chgData name="Leoš Šafár" userId="c6068dda-a88c-4468-9abe-b2ea23308979" providerId="ADAL" clId="{967316C4-C11C-44BA-8EE4-7291521EC46B}" dt="2024-08-12T11:52:45.104" v="1267" actId="20577"/>
        <pc:sldMkLst>
          <pc:docMk/>
          <pc:sldMk cId="3515743086" sldId="271"/>
        </pc:sldMkLst>
        <pc:spChg chg="add">
          <ac:chgData name="Leoš Šafár" userId="c6068dda-a88c-4468-9abe-b2ea23308979" providerId="ADAL" clId="{967316C4-C11C-44BA-8EE4-7291521EC46B}" dt="2024-08-12T11:04:16.451" v="28"/>
          <ac:spMkLst>
            <pc:docMk/>
            <pc:sldMk cId="3515743086" sldId="271"/>
            <ac:spMk id="4" creationId="{00000000-0000-0000-0000-000000000000}"/>
          </ac:spMkLst>
        </pc:spChg>
        <pc:spChg chg="del">
          <ac:chgData name="Leoš Šafár" userId="c6068dda-a88c-4468-9abe-b2ea23308979" providerId="ADAL" clId="{967316C4-C11C-44BA-8EE4-7291521EC46B}" dt="2024-08-12T11:06:20.737" v="61" actId="478"/>
          <ac:spMkLst>
            <pc:docMk/>
            <pc:sldMk cId="3515743086" sldId="271"/>
            <ac:spMk id="8" creationId="{D37B9D63-7AB9-6BF8-4DCC-38D8EB9FC582}"/>
          </ac:spMkLst>
        </pc:spChg>
        <pc:spChg chg="add mod">
          <ac:chgData name="Leoš Šafár" userId="c6068dda-a88c-4468-9abe-b2ea23308979" providerId="ADAL" clId="{967316C4-C11C-44BA-8EE4-7291521EC46B}" dt="2024-08-12T11:06:20.985" v="62"/>
          <ac:spMkLst>
            <pc:docMk/>
            <pc:sldMk cId="3515743086" sldId="271"/>
            <ac:spMk id="9" creationId="{502C0750-BEB1-4FB9-3694-4D111E6BE6F2}"/>
          </ac:spMkLst>
        </pc:spChg>
        <pc:spChg chg="add mod">
          <ac:chgData name="Leoš Šafár" userId="c6068dda-a88c-4468-9abe-b2ea23308979" providerId="ADAL" clId="{967316C4-C11C-44BA-8EE4-7291521EC46B}" dt="2024-08-12T11:06:20.985" v="62"/>
          <ac:spMkLst>
            <pc:docMk/>
            <pc:sldMk cId="3515743086" sldId="271"/>
            <ac:spMk id="10" creationId="{068E5ED5-A07B-B6E1-A584-619E2BA86A3B}"/>
          </ac:spMkLst>
        </pc:spChg>
        <pc:picChg chg="del">
          <ac:chgData name="Leoš Šafár" userId="c6068dda-a88c-4468-9abe-b2ea23308979" providerId="ADAL" clId="{967316C4-C11C-44BA-8EE4-7291521EC46B}" dt="2024-08-12T11:06:20.737" v="61" actId="478"/>
          <ac:picMkLst>
            <pc:docMk/>
            <pc:sldMk cId="3515743086" sldId="271"/>
            <ac:picMk id="5" creationId="{00000000-0000-0000-0000-000000000000}"/>
          </ac:picMkLst>
        </pc:picChg>
        <pc:picChg chg="add mod">
          <ac:chgData name="Leoš Šafár" userId="c6068dda-a88c-4468-9abe-b2ea23308979" providerId="ADAL" clId="{967316C4-C11C-44BA-8EE4-7291521EC46B}" dt="2024-08-12T11:06:20.985" v="62"/>
          <ac:picMkLst>
            <pc:docMk/>
            <pc:sldMk cId="3515743086" sldId="271"/>
            <ac:picMk id="11" creationId="{0D93D070-2C0A-9974-44EF-BDE9B4E51190}"/>
          </ac:picMkLst>
        </pc:picChg>
      </pc:sldChg>
      <pc:sldChg chg="addSp modSp add mod modNotesTx">
        <pc:chgData name="Leoš Šafár" userId="c6068dda-a88c-4468-9abe-b2ea23308979" providerId="ADAL" clId="{967316C4-C11C-44BA-8EE4-7291521EC46B}" dt="2024-08-12T11:38:25.793" v="1068" actId="20577"/>
        <pc:sldMkLst>
          <pc:docMk/>
          <pc:sldMk cId="3710256135" sldId="272"/>
        </pc:sldMkLst>
        <pc:spChg chg="add mod">
          <ac:chgData name="Leoš Šafár" userId="c6068dda-a88c-4468-9abe-b2ea23308979" providerId="ADAL" clId="{967316C4-C11C-44BA-8EE4-7291521EC46B}" dt="2024-08-12T11:06:44.424" v="66"/>
          <ac:spMkLst>
            <pc:docMk/>
            <pc:sldMk cId="3710256135" sldId="272"/>
            <ac:spMk id="3" creationId="{C1FA8BC3-0191-7D52-4F62-0D9BFD264CDA}"/>
          </ac:spMkLst>
        </pc:spChg>
        <pc:spChg chg="add mod">
          <ac:chgData name="Leoš Šafár" userId="c6068dda-a88c-4468-9abe-b2ea23308979" providerId="ADAL" clId="{967316C4-C11C-44BA-8EE4-7291521EC46B}" dt="2024-08-12T11:06:44.424" v="66"/>
          <ac:spMkLst>
            <pc:docMk/>
            <pc:sldMk cId="3710256135" sldId="272"/>
            <ac:spMk id="4" creationId="{A68FE47C-BB10-83AA-FEA7-C68B97D767E3}"/>
          </ac:spMkLst>
        </pc:spChg>
        <pc:spChg chg="mod">
          <ac:chgData name="Leoš Šafár" userId="c6068dda-a88c-4468-9abe-b2ea23308979" providerId="ADAL" clId="{967316C4-C11C-44BA-8EE4-7291521EC46B}" dt="2024-08-12T11:38:25.793" v="1068" actId="20577"/>
          <ac:spMkLst>
            <pc:docMk/>
            <pc:sldMk cId="3710256135" sldId="272"/>
            <ac:spMk id="9" creationId="{00000000-0000-0000-0000-000000000000}"/>
          </ac:spMkLst>
        </pc:spChg>
        <pc:picChg chg="add mod">
          <ac:chgData name="Leoš Šafár" userId="c6068dda-a88c-4468-9abe-b2ea23308979" providerId="ADAL" clId="{967316C4-C11C-44BA-8EE4-7291521EC46B}" dt="2024-08-12T11:06:44.424" v="66"/>
          <ac:picMkLst>
            <pc:docMk/>
            <pc:sldMk cId="3710256135" sldId="272"/>
            <ac:picMk id="5" creationId="{8254D071-6B04-D452-BDEB-3D929A9B1D84}"/>
          </ac:picMkLst>
        </pc:picChg>
      </pc:sldChg>
      <pc:sldChg chg="modSp add mod modNotesTx">
        <pc:chgData name="Leoš Šafár" userId="c6068dda-a88c-4468-9abe-b2ea23308979" providerId="ADAL" clId="{967316C4-C11C-44BA-8EE4-7291521EC46B}" dt="2024-08-12T11:28:20.961" v="601" actId="20577"/>
        <pc:sldMkLst>
          <pc:docMk/>
          <pc:sldMk cId="280632443" sldId="273"/>
        </pc:sldMkLst>
        <pc:spChg chg="mod">
          <ac:chgData name="Leoš Šafár" userId="c6068dda-a88c-4468-9abe-b2ea23308979" providerId="ADAL" clId="{967316C4-C11C-44BA-8EE4-7291521EC46B}" dt="2024-08-12T11:27:18.129" v="454" actId="20577"/>
          <ac:spMkLst>
            <pc:docMk/>
            <pc:sldMk cId="280632443" sldId="273"/>
            <ac:spMk id="8" creationId="{BD33EE8B-2A83-4C99-B43B-62E960BF5473}"/>
          </ac:spMkLst>
        </pc:spChg>
      </pc:sldChg>
      <pc:sldChg chg="add del">
        <pc:chgData name="Leoš Šafár" userId="c6068dda-a88c-4468-9abe-b2ea23308979" providerId="ADAL" clId="{967316C4-C11C-44BA-8EE4-7291521EC46B}" dt="2024-08-12T11:06:37.916" v="65"/>
        <pc:sldMkLst>
          <pc:docMk/>
          <pc:sldMk cId="3639818283" sldId="27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99925853691746"/>
          <c:y val="0.16330900303535684"/>
          <c:w val="0.42613528624555436"/>
          <c:h val="0.71760604214420576"/>
        </c:manualLayout>
      </c:layout>
      <c:radarChart>
        <c:radarStyle val="marker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Stĺpec2</c:v>
                </c:pt>
              </c:strCache>
            </c:strRef>
          </c:tx>
          <c:spPr>
            <a:ln w="28575" cap="rnd">
              <a:solidFill>
                <a:srgbClr val="A5189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A29061"/>
              </a:solidFill>
              <a:ln w="9525">
                <a:solidFill>
                  <a:srgbClr val="A2906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7.1904471501910414E-2"/>
                  <c:y val="8.6119009777156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C7-4140-BA47-CCFFB94F52A6}"/>
                </c:ext>
              </c:extLst>
            </c:dLbl>
            <c:dLbl>
              <c:idx val="1"/>
              <c:layout>
                <c:manualLayout>
                  <c:x val="-8.3333333333333329E-2"/>
                  <c:y val="3.571428571428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C7-4140-BA47-CCFFB94F52A6}"/>
                </c:ext>
              </c:extLst>
            </c:dLbl>
            <c:dLbl>
              <c:idx val="2"/>
              <c:layout>
                <c:manualLayout>
                  <c:x val="-6.1776816084161433E-2"/>
                  <c:y val="-0.128973613470397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C7-4140-BA47-CCFFB94F52A6}"/>
                </c:ext>
              </c:extLst>
            </c:dLbl>
            <c:dLbl>
              <c:idx val="3"/>
              <c:layout>
                <c:manualLayout>
                  <c:x val="6.1415210123532959E-2"/>
                  <c:y val="-0.108336522022237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694997246507265E-2"/>
                      <c:h val="7.7063133289946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4C7-4140-BA47-CCFFB94F52A6}"/>
                </c:ext>
              </c:extLst>
            </c:dLbl>
            <c:dLbl>
              <c:idx val="4"/>
              <c:layout>
                <c:manualLayout>
                  <c:x val="0.10556563999550121"/>
                  <c:y val="3.968241689898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C7-4140-BA47-CCFFB94F52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Century Schoolbook" panose="02040604050505020304" pitchFamily="18" charset="0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Hárok1!$A$2:$A$6</c:f>
              <c:strCache>
                <c:ptCount val="5"/>
                <c:pt idx="0">
                  <c:v>Právne opatrenia</c:v>
                </c:pt>
                <c:pt idx="1">
                  <c:v>Technické opatrenia</c:v>
                </c:pt>
                <c:pt idx="2">
                  <c:v>Organizačné opatrenia</c:v>
                </c:pt>
                <c:pt idx="3">
                  <c:v>Rozvoj kapacít</c:v>
                </c:pt>
                <c:pt idx="4">
                  <c:v>Kooperačné opatrenia</c:v>
                </c:pt>
              </c:strCache>
            </c:strRef>
          </c:cat>
          <c:val>
            <c:numRef>
              <c:f>Hárok1!$B$2:$B$6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18.64</c:v>
                </c:pt>
                <c:pt idx="3">
                  <c:v>17.5</c:v>
                </c:pt>
                <c:pt idx="4">
                  <c:v>16.22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C7-4140-BA47-CCFFB94F52A6}"/>
            </c:ext>
          </c:extLst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Stĺpec1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Hárok1!$A$2:$A$6</c:f>
              <c:strCache>
                <c:ptCount val="5"/>
                <c:pt idx="0">
                  <c:v>Právne opatrenia</c:v>
                </c:pt>
                <c:pt idx="1">
                  <c:v>Technické opatrenia</c:v>
                </c:pt>
                <c:pt idx="2">
                  <c:v>Organizačné opatrenia</c:v>
                </c:pt>
                <c:pt idx="3">
                  <c:v>Rozvoj kapacít</c:v>
                </c:pt>
                <c:pt idx="4">
                  <c:v>Kooperačné opatrenia</c:v>
                </c:pt>
              </c:strCache>
            </c:strRef>
          </c:cat>
          <c:val>
            <c:numRef>
              <c:f>Hárok1!$C$2:$C$6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6-54C7-4140-BA47-CCFFB94F52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58478944"/>
        <c:axId val="1858471456"/>
      </c:radarChart>
      <c:catAx>
        <c:axId val="185847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Century Schoolbook" panose="02040604050505020304" pitchFamily="18" charset="0"/>
                <a:ea typeface="+mn-ea"/>
                <a:cs typeface="+mn-cs"/>
              </a:defRPr>
            </a:pPr>
            <a:endParaRPr lang="sk-SK"/>
          </a:p>
        </c:txPr>
        <c:crossAx val="1858471456"/>
        <c:crosses val="autoZero"/>
        <c:auto val="1"/>
        <c:lblAlgn val="ctr"/>
        <c:lblOffset val="100"/>
        <c:noMultiLvlLbl val="0"/>
      </c:catAx>
      <c:valAx>
        <c:axId val="18584714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5847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216554363798973"/>
          <c:y val="0.1646848439968005"/>
          <c:w val="0.4447611193687987"/>
          <c:h val="0.69310412038367175"/>
        </c:manualLayout>
      </c:layout>
      <c:radarChart>
        <c:radarStyle val="marker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Rad 1</c:v>
                </c:pt>
              </c:strCache>
            </c:strRef>
          </c:tx>
          <c:spPr>
            <a:ln w="28575" cap="rnd">
              <a:solidFill>
                <a:srgbClr val="A5189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A29061"/>
              </a:solidFill>
              <a:ln w="9525">
                <a:solidFill>
                  <a:srgbClr val="A2906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6.0185185185185182E-2"/>
                  <c:y val="5.5555555555555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53-4D7C-A2FC-CDB79363EF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Century Schoolbook" panose="02040604050505020304" pitchFamily="18" charset="0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Hárok1!$A$2:$A$6</c:f>
              <c:strCache>
                <c:ptCount val="5"/>
                <c:pt idx="0">
                  <c:v>Právne opatrenia</c:v>
                </c:pt>
                <c:pt idx="1">
                  <c:v>Technické opatrenia</c:v>
                </c:pt>
                <c:pt idx="2">
                  <c:v>Organizačné opatrenia</c:v>
                </c:pt>
                <c:pt idx="3">
                  <c:v>Rozvoj kapacít</c:v>
                </c:pt>
                <c:pt idx="4">
                  <c:v>Kooperačné opatrenia</c:v>
                </c:pt>
              </c:strCache>
            </c:strRef>
          </c:cat>
          <c:val>
            <c:numRef>
              <c:f>Hárok1!$B$2:$B$6</c:f>
              <c:numCache>
                <c:formatCode>General</c:formatCode>
                <c:ptCount val="5"/>
                <c:pt idx="0">
                  <c:v>19.64</c:v>
                </c:pt>
                <c:pt idx="1">
                  <c:v>18.309999999999999</c:v>
                </c:pt>
                <c:pt idx="2">
                  <c:v>17.059999999999999</c:v>
                </c:pt>
                <c:pt idx="3">
                  <c:v>18.11</c:v>
                </c:pt>
                <c:pt idx="4">
                  <c:v>18.02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53-4D7C-A2FC-CDB79363EF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751503152"/>
        <c:axId val="1751503568"/>
      </c:radarChart>
      <c:catAx>
        <c:axId val="175150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Century Schoolbook" panose="02040604050505020304" pitchFamily="18" charset="0"/>
                <a:ea typeface="+mn-ea"/>
                <a:cs typeface="+mn-cs"/>
              </a:defRPr>
            </a:pPr>
            <a:endParaRPr lang="sk-SK"/>
          </a:p>
        </c:txPr>
        <c:crossAx val="1751503568"/>
        <c:crosses val="autoZero"/>
        <c:auto val="1"/>
        <c:lblAlgn val="ctr"/>
        <c:lblOffset val="100"/>
        <c:noMultiLvlLbl val="0"/>
      </c:catAx>
      <c:valAx>
        <c:axId val="1751503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51503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Hárok1!$B$6</c:f>
              <c:strCache>
                <c:ptCount val="1"/>
                <c:pt idx="0">
                  <c:v>Slovenská sporiteľňa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cat>
            <c:numRef>
              <c:f>Hárok1!$C$5:$H$5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Hárok1!$C$6:$H$6</c:f>
              <c:numCache>
                <c:formatCode>#,##0</c:formatCode>
                <c:ptCount val="6"/>
                <c:pt idx="0">
                  <c:v>69686</c:v>
                </c:pt>
                <c:pt idx="1">
                  <c:v>69718</c:v>
                </c:pt>
                <c:pt idx="2">
                  <c:v>63492</c:v>
                </c:pt>
                <c:pt idx="3">
                  <c:v>64239</c:v>
                </c:pt>
                <c:pt idx="4">
                  <c:v>67155</c:v>
                </c:pt>
                <c:pt idx="5">
                  <c:v>71669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00-47A0-B478-88C2BADF23F7}"/>
            </c:ext>
          </c:extLst>
        </c:ser>
        <c:ser>
          <c:idx val="1"/>
          <c:order val="1"/>
          <c:tx>
            <c:strRef>
              <c:f>Hárok1!$B$7</c:f>
              <c:strCache>
                <c:ptCount val="1"/>
                <c:pt idx="0">
                  <c:v>VÚB banka</c:v>
                </c:pt>
              </c:strCache>
            </c:strRef>
          </c:tx>
          <c:spPr>
            <a:ln w="28575" cap="rnd">
              <a:solidFill>
                <a:srgbClr val="FF66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6600"/>
              </a:solidFill>
              <a:ln w="9525">
                <a:solidFill>
                  <a:srgbClr val="FF6600"/>
                </a:solidFill>
              </a:ln>
              <a:effectLst/>
            </c:spPr>
          </c:marker>
          <c:cat>
            <c:numRef>
              <c:f>Hárok1!$C$5:$H$5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Hárok1!$C$7:$H$7</c:f>
              <c:numCache>
                <c:formatCode>#,##0</c:formatCode>
                <c:ptCount val="6"/>
                <c:pt idx="0">
                  <c:v>34544</c:v>
                </c:pt>
                <c:pt idx="1">
                  <c:v>27384</c:v>
                </c:pt>
                <c:pt idx="2">
                  <c:v>28214</c:v>
                </c:pt>
                <c:pt idx="3">
                  <c:v>31821</c:v>
                </c:pt>
                <c:pt idx="4">
                  <c:v>32928</c:v>
                </c:pt>
                <c:pt idx="5">
                  <c:v>41287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00-47A0-B478-88C2BADF23F7}"/>
            </c:ext>
          </c:extLst>
        </c:ser>
        <c:ser>
          <c:idx val="2"/>
          <c:order val="2"/>
          <c:tx>
            <c:strRef>
              <c:f>Hárok1!$B$8</c:f>
              <c:strCache>
                <c:ptCount val="1"/>
                <c:pt idx="0">
                  <c:v>Tatra banka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numRef>
              <c:f>Hárok1!$C$5:$H$5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Hárok1!$C$8:$H$8</c:f>
              <c:numCache>
                <c:formatCode>#,##0</c:formatCode>
                <c:ptCount val="6"/>
                <c:pt idx="0">
                  <c:v>26263</c:v>
                </c:pt>
                <c:pt idx="1">
                  <c:v>26409</c:v>
                </c:pt>
                <c:pt idx="2">
                  <c:v>29766</c:v>
                </c:pt>
                <c:pt idx="3">
                  <c:v>33876</c:v>
                </c:pt>
                <c:pt idx="4">
                  <c:v>36271</c:v>
                </c:pt>
                <c:pt idx="5">
                  <c:v>39657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00-47A0-B478-88C2BADF23F7}"/>
            </c:ext>
          </c:extLst>
        </c:ser>
        <c:ser>
          <c:idx val="3"/>
          <c:order val="3"/>
          <c:tx>
            <c:strRef>
              <c:f>Hárok1!$B$9</c:f>
              <c:strCache>
                <c:ptCount val="1"/>
                <c:pt idx="0">
                  <c:v>ČSOB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numRef>
              <c:f>Hárok1!$C$5:$H$5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Hárok1!$C$9:$H$9</c:f>
              <c:numCache>
                <c:formatCode>#,##0</c:formatCode>
                <c:ptCount val="6"/>
                <c:pt idx="0">
                  <c:v>36620</c:v>
                </c:pt>
                <c:pt idx="1">
                  <c:v>36489</c:v>
                </c:pt>
                <c:pt idx="2">
                  <c:v>37846</c:v>
                </c:pt>
                <c:pt idx="3">
                  <c:v>53652</c:v>
                </c:pt>
                <c:pt idx="4">
                  <c:v>63645</c:v>
                </c:pt>
                <c:pt idx="5">
                  <c:v>65066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800-47A0-B478-88C2BADF23F7}"/>
            </c:ext>
          </c:extLst>
        </c:ser>
        <c:ser>
          <c:idx val="4"/>
          <c:order val="4"/>
          <c:tx>
            <c:strRef>
              <c:f>Hárok1!$B$10</c:f>
              <c:strCache>
                <c:ptCount val="1"/>
                <c:pt idx="0">
                  <c:v>Prima banka</c:v>
                </c:pt>
              </c:strCache>
            </c:strRef>
          </c:tx>
          <c:spPr>
            <a:ln w="28575" cap="rnd">
              <a:solidFill>
                <a:srgbClr val="008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00"/>
              </a:solidFill>
              <a:ln w="9525">
                <a:solidFill>
                  <a:srgbClr val="008000"/>
                </a:solidFill>
              </a:ln>
              <a:effectLst/>
            </c:spPr>
          </c:marker>
          <c:cat>
            <c:numRef>
              <c:f>Hárok1!$C$5:$H$5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Hárok1!$C$10:$H$10</c:f>
              <c:numCache>
                <c:formatCode>#,##0</c:formatCode>
                <c:ptCount val="6"/>
                <c:pt idx="0">
                  <c:v>7080</c:v>
                </c:pt>
                <c:pt idx="1">
                  <c:v>4122</c:v>
                </c:pt>
                <c:pt idx="2">
                  <c:v>3194</c:v>
                </c:pt>
                <c:pt idx="3">
                  <c:v>3216</c:v>
                </c:pt>
                <c:pt idx="4">
                  <c:v>2793</c:v>
                </c:pt>
                <c:pt idx="5">
                  <c:v>2951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800-47A0-B478-88C2BADF2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4116752"/>
        <c:axId val="1954129232"/>
      </c:lineChart>
      <c:catAx>
        <c:axId val="195411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pPr>
            <a:endParaRPr lang="sk-SK"/>
          </a:p>
        </c:txPr>
        <c:crossAx val="1954129232"/>
        <c:crosses val="autoZero"/>
        <c:auto val="1"/>
        <c:lblAlgn val="ctr"/>
        <c:lblOffset val="100"/>
        <c:noMultiLvlLbl val="0"/>
      </c:catAx>
      <c:valAx>
        <c:axId val="195412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pPr>
            <a:endParaRPr lang="sk-SK"/>
          </a:p>
        </c:txPr>
        <c:crossAx val="195411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338700396825399"/>
          <c:y val="0.17798305926629227"/>
          <c:w val="0.21699186507936508"/>
          <c:h val="0.542193927591324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Century Schoolbook" panose="02040604050505020304" pitchFamily="18" charset="0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686180907781908E-2"/>
          <c:y val="3.2407407407407406E-2"/>
          <c:w val="0.65156646948592711"/>
          <c:h val="0.860193205016039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Hárok1!$W$4</c:f>
              <c:strCache>
                <c:ptCount val="1"/>
                <c:pt idx="0">
                  <c:v>ERSTE GROUP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cat>
            <c:numRef>
              <c:f>Hárok1!$X$3:$AC$3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Hárok1!$X$4:$AC$4</c:f>
              <c:numCache>
                <c:formatCode>0.0</c:formatCode>
                <c:ptCount val="6"/>
                <c:pt idx="0">
                  <c:v>2347.6</c:v>
                </c:pt>
                <c:pt idx="1">
                  <c:v>2351.9</c:v>
                </c:pt>
                <c:pt idx="2">
                  <c:v>2503.9</c:v>
                </c:pt>
                <c:pt idx="3">
                  <c:v>2681.3</c:v>
                </c:pt>
                <c:pt idx="4">
                  <c:v>2798.2</c:v>
                </c:pt>
                <c:pt idx="5">
                  <c:v>2981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BB-4052-8A88-90BB46331291}"/>
            </c:ext>
          </c:extLst>
        </c:ser>
        <c:ser>
          <c:idx val="1"/>
          <c:order val="1"/>
          <c:tx>
            <c:strRef>
              <c:f>Hárok1!$W$5</c:f>
              <c:strCache>
                <c:ptCount val="1"/>
                <c:pt idx="0">
                  <c:v>INTESA SANPAOLO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>
              <a:solidFill>
                <a:srgbClr val="70AD47">
                  <a:lumMod val="50000"/>
                </a:srgbClr>
              </a:solidFill>
            </a:ln>
            <a:effectLst/>
          </c:spPr>
          <c:invertIfNegative val="0"/>
          <c:cat>
            <c:numRef>
              <c:f>Hárok1!$X$3:$AC$3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Hárok1!$X$5:$AC$5</c:f>
              <c:numCache>
                <c:formatCode>0.0</c:formatCode>
                <c:ptCount val="6"/>
                <c:pt idx="0">
                  <c:v>695</c:v>
                </c:pt>
                <c:pt idx="1">
                  <c:v>692</c:v>
                </c:pt>
                <c:pt idx="2">
                  <c:v>1265</c:v>
                </c:pt>
                <c:pt idx="3">
                  <c:v>1606</c:v>
                </c:pt>
                <c:pt idx="4">
                  <c:v>1661</c:v>
                </c:pt>
                <c:pt idx="5">
                  <c:v>1741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BB-4052-8A88-90BB46331291}"/>
            </c:ext>
          </c:extLst>
        </c:ser>
        <c:ser>
          <c:idx val="2"/>
          <c:order val="2"/>
          <c:tx>
            <c:strRef>
              <c:f>Hárok1!$W$6</c:f>
              <c:strCache>
                <c:ptCount val="1"/>
                <c:pt idx="0">
                  <c:v>KBC GROUP</c:v>
                </c:pt>
              </c:strCache>
            </c:strRef>
          </c:tx>
          <c:spPr>
            <a:solidFill>
              <a:srgbClr val="5B9BD5"/>
            </a:solidFill>
            <a:ln>
              <a:solidFill>
                <a:srgbClr val="5B9BD5"/>
              </a:solidFill>
            </a:ln>
            <a:effectLst/>
          </c:spPr>
          <c:invertIfNegative val="0"/>
          <c:cat>
            <c:numRef>
              <c:f>Hárok1!$X$3:$AC$3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Hárok1!$X$6:$AC$6</c:f>
              <c:numCache>
                <c:formatCode>0.0</c:formatCode>
                <c:ptCount val="6"/>
                <c:pt idx="0">
                  <c:v>251</c:v>
                </c:pt>
                <c:pt idx="1">
                  <c:v>275</c:v>
                </c:pt>
                <c:pt idx="2">
                  <c:v>356</c:v>
                </c:pt>
                <c:pt idx="3">
                  <c:v>780</c:v>
                </c:pt>
                <c:pt idx="4">
                  <c:v>893</c:v>
                </c:pt>
                <c:pt idx="5">
                  <c:v>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BB-4052-8A88-90BB46331291}"/>
            </c:ext>
          </c:extLst>
        </c:ser>
        <c:ser>
          <c:idx val="3"/>
          <c:order val="3"/>
          <c:tx>
            <c:strRef>
              <c:f>Hárok1!$W$7</c:f>
              <c:strCache>
                <c:ptCount val="1"/>
                <c:pt idx="0">
                  <c:v>UNICREDIT BANK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numRef>
              <c:f>Hárok1!$X$3:$AC$3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Hárok1!$X$7:$AC$7</c:f>
              <c:numCache>
                <c:formatCode>0.0</c:formatCode>
                <c:ptCount val="6"/>
                <c:pt idx="0">
                  <c:v>1201</c:v>
                </c:pt>
                <c:pt idx="1">
                  <c:v>1043</c:v>
                </c:pt>
                <c:pt idx="2">
                  <c:v>1093</c:v>
                </c:pt>
                <c:pt idx="3">
                  <c:v>1142</c:v>
                </c:pt>
                <c:pt idx="4">
                  <c:v>1175</c:v>
                </c:pt>
                <c:pt idx="5">
                  <c:v>1190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BB-4052-8A88-90BB46331291}"/>
            </c:ext>
          </c:extLst>
        </c:ser>
        <c:ser>
          <c:idx val="4"/>
          <c:order val="4"/>
          <c:tx>
            <c:strRef>
              <c:f>Hárok1!$W$8</c:f>
              <c:strCache>
                <c:ptCount val="1"/>
                <c:pt idx="0">
                  <c:v>REIFFEISEN BANK AG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numRef>
              <c:f>Hárok1!$X$3:$AC$3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Hárok1!$X$8:$AC$8</c:f>
              <c:numCache>
                <c:formatCode>0.0</c:formatCode>
                <c:ptCount val="6"/>
                <c:pt idx="0">
                  <c:v>498.58800000000002</c:v>
                </c:pt>
                <c:pt idx="1">
                  <c:v>521.798</c:v>
                </c:pt>
                <c:pt idx="2">
                  <c:v>533.58699999999999</c:v>
                </c:pt>
                <c:pt idx="3">
                  <c:v>559</c:v>
                </c:pt>
                <c:pt idx="4">
                  <c:v>653</c:v>
                </c:pt>
                <c:pt idx="5">
                  <c:v>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BB-4052-8A88-90BB46331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53843279"/>
        <c:axId val="1353838703"/>
      </c:barChart>
      <c:catAx>
        <c:axId val="1353843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pPr>
            <a:endParaRPr lang="sk-SK"/>
          </a:p>
        </c:txPr>
        <c:crossAx val="1353838703"/>
        <c:crosses val="autoZero"/>
        <c:auto val="1"/>
        <c:lblAlgn val="ctr"/>
        <c:lblOffset val="100"/>
        <c:noMultiLvlLbl val="0"/>
      </c:catAx>
      <c:valAx>
        <c:axId val="1353838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pPr>
            <a:endParaRPr lang="sk-SK"/>
          </a:p>
        </c:txPr>
        <c:crossAx val="1353843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523086884256108"/>
          <c:y val="0.10483762626262626"/>
          <c:w val="0.23111713143220464"/>
          <c:h val="0.76611590909090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Century Schoolbook" panose="02040604050505020304" pitchFamily="18" charset="0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922A8-1636-43E7-8BAC-B81094D0BE80}" type="datetimeFigureOut">
              <a:rPr lang="sk-SK" smtClean="0"/>
              <a:t>12. 8. 2024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3009-D096-4D12-8C0D-3DB790FC3E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2171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Obhajoba DP/BP</a:t>
            </a:r>
          </a:p>
          <a:p>
            <a:r>
              <a:rPr lang="sk-SK" dirty="0"/>
              <a:t>Je odborná udalosť, ktorá má svoje pravidlá a zvyklosti: </a:t>
            </a:r>
          </a:p>
          <a:p>
            <a:r>
              <a:rPr lang="sk-SK" dirty="0"/>
              <a:t>– komunikačnú stránku = postup/poradie činností, udeľovanie slova, zdvorilosť, </a:t>
            </a:r>
          </a:p>
          <a:p>
            <a:r>
              <a:rPr lang="sk-SK" dirty="0"/>
              <a:t>– sviatočnú formu prejavujúcu sa najmä formálnym oblečením komisie a diplomanta/</a:t>
            </a:r>
            <a:r>
              <a:rPr lang="sk-SK" dirty="0" err="1"/>
              <a:t>bakalaranta</a:t>
            </a:r>
            <a:r>
              <a:rPr lang="sk-SK" dirty="0"/>
              <a:t>.</a:t>
            </a:r>
          </a:p>
          <a:p>
            <a:endParaRPr lang="sk-SK" dirty="0"/>
          </a:p>
          <a:p>
            <a:r>
              <a:rPr lang="sk-SK" dirty="0"/>
              <a:t>Cieľom prezentácie je umožniť komisii aby rýchlo a čo najpresnejšie pochopila </a:t>
            </a:r>
            <a:r>
              <a:rPr lang="sk-SK" b="1" dirty="0"/>
              <a:t>čo</a:t>
            </a:r>
            <a:r>
              <a:rPr lang="sk-SK" dirty="0"/>
              <a:t> ste robili a </a:t>
            </a:r>
            <a:r>
              <a:rPr lang="sk-SK" b="1" dirty="0"/>
              <a:t>ako</a:t>
            </a:r>
            <a:r>
              <a:rPr lang="sk-SK" dirty="0"/>
              <a:t> ste to robili</a:t>
            </a:r>
          </a:p>
          <a:p>
            <a:endParaRPr lang="sk-SK" dirty="0"/>
          </a:p>
          <a:p>
            <a:r>
              <a:rPr lang="sk-SK" dirty="0"/>
              <a:t>Najčastejšou chybou je nesprávny odhad času. Odhaduje sa, že jeden </a:t>
            </a:r>
            <a:r>
              <a:rPr lang="sk-SK" dirty="0" err="1"/>
              <a:t>slajd</a:t>
            </a:r>
            <a:r>
              <a:rPr lang="sk-SK" dirty="0"/>
              <a:t> zaberie 1-2 minúty, t. j. na 10 minútovú prezentáciu je vhodných maximálne 10 </a:t>
            </a:r>
            <a:r>
              <a:rPr lang="sk-SK" dirty="0" err="1"/>
              <a:t>slajdov</a:t>
            </a:r>
            <a:r>
              <a:rPr lang="sk-SK" dirty="0"/>
              <a:t>, o ktorých budete hovoriť. Nezdržujte sa podrobnosťami v úvode, zjednodušene opíšte kontext a čo najskôr prejdite k tomu, čo a prečo ste robili vy.</a:t>
            </a:r>
          </a:p>
          <a:p>
            <a:r>
              <a:rPr lang="sk-SK" dirty="0"/>
              <a:t>Nesnažte sa „povedať všetko“ - len to najdôležitejšie a najzaujímavejšie. Snažte sa vysvetliť myšlienky čo najmenším počtom slov. Hovorte o tom čo je na </a:t>
            </a:r>
            <a:r>
              <a:rPr lang="sk-SK" dirty="0" err="1"/>
              <a:t>slajde</a:t>
            </a:r>
            <a:r>
              <a:rPr lang="sk-SK" dirty="0"/>
              <a:t> nie o inom. Používajte správnu terminológiu, nie žargón.</a:t>
            </a:r>
          </a:p>
          <a:p>
            <a:endParaRPr lang="sk-SK" b="1" dirty="0"/>
          </a:p>
          <a:p>
            <a:r>
              <a:rPr lang="sk-SK" b="1" dirty="0" err="1"/>
              <a:t>Komlpexný</a:t>
            </a:r>
            <a:r>
              <a:rPr lang="sk-SK" b="1" dirty="0"/>
              <a:t> pokyn k prezentácii: </a:t>
            </a:r>
            <a:r>
              <a:rPr lang="sk-SK" sz="800" b="0" dirty="0"/>
              <a:t>https://ekf.tuke.sk/wps/wcm/connect/ekf.tuke.sk-31373/dc6f24e0-e784-414d-b175-75f5d846ab89/sablona_info.pdf?MOD=AJPERES&amp;CVID=mAFuM1O</a:t>
            </a:r>
            <a:r>
              <a:rPr lang="sk-SK" b="1" dirty="0"/>
              <a:t> </a:t>
            </a:r>
            <a:endParaRPr lang="en-US" b="1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3621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výsledky, zistenia, hodnotenie = (čo, koľko, prečo, ako) </a:t>
            </a:r>
          </a:p>
          <a:p>
            <a:r>
              <a:rPr lang="sk-SK" dirty="0"/>
              <a:t>zdôraznite podstatné výsledky, zistenia, porovnajte vlastné výsledky s literatúrou, predchádzajúcimi sledovaniami, inými vzorkami, objasnite alebo predpokladajte príčiny dôležitých zistení;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6670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výsledky, zistenia, hodnotenie = (čo, koľko, prečo, ako) </a:t>
            </a:r>
          </a:p>
          <a:p>
            <a:r>
              <a:rPr lang="sk-SK" dirty="0"/>
              <a:t>zdôraznite podstatné výsledky, zistenia, porovnajte vlastné výsledky s literatúrou, predchádzajúcimi sledovaniami, inými vzorkami, objasnite alebo predpokladajte príčiny dôležitých zistení;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4296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závery – splnenie/nesplnenie cieľov, potvrdenie/nepotvrdenie hypotéz, význam a využitie vlastných výsledkov; predikujte možnosti ďalšieho vývoja/využitia vašich výsledkov;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66812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Záverečný slide – namiesto „Ďakujem za pozornosť“ má komisia opäť k dispozícii mená, názov práce a školiace pracovisko.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1306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diskusia k posudkom – pripravte si podklady pre odpovede na otázky oponenta/školiteľa na konci prezentácie, za záverečným </a:t>
            </a:r>
            <a:r>
              <a:rPr lang="sk-SK"/>
              <a:t>slajdom; </a:t>
            </a:r>
            <a:r>
              <a:rPr lang="sk-SK" dirty="0"/>
              <a:t>odpovedajte až po vyzvaní komisie, podľa možnosti stručne, poďakujte za pripomienky, berte ich ako návrhy na vylepšenie nie kritiku;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18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úvod = (prečo) </a:t>
            </a:r>
          </a:p>
          <a:p>
            <a:r>
              <a:rPr lang="sk-SK" dirty="0"/>
              <a:t>prečo ste si oblasť/tému vybrali, vaša motivácia, význam riešenej problematiky ...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2427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ciele práce = (čo) </a:t>
            </a:r>
          </a:p>
          <a:p>
            <a:r>
              <a:rPr lang="sk-SK" dirty="0"/>
              <a:t>zo zadania, čiastkové ciele, hypotézy; vysvetlite problém, ktorý ste riešili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0696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metódy = (ako) </a:t>
            </a:r>
          </a:p>
          <a:p>
            <a:r>
              <a:rPr lang="sk-SK" dirty="0"/>
              <a:t>Metódy ktorými ste sa snažili naplniť ciele, overiť platnosť hypotéz + súbor/y, vzorka/y, subjekt/y, s ktorými ste pracovali; pokúste sa presvedčiť komisiu, že ste k riešeniu pristupovali systematicky, kvalifikovane, vedecky;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7849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teoretická časť = (definície/vymedzenia základných pojmov) </a:t>
            </a:r>
          </a:p>
          <a:p>
            <a:r>
              <a:rPr lang="sk-SK" dirty="0"/>
              <a:t>ako sú najdôležitejšie pojmy práce definované v odbornej literatúre; ich význam, delenie, prepojenia/súvis s témou; Vyhnite sa prezentácii učebnicových poznatkov !!!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6266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stav riešenej problematiky = (čo píšu iní) </a:t>
            </a:r>
          </a:p>
          <a:p>
            <a:r>
              <a:rPr lang="sk-SK" dirty="0"/>
              <a:t>stručné oboznámenie so súčasným stavom riešenej problematiky; aké sú významné zistenia iných autorov, aký je konsenzus prípadne konflikt v prezentácií výsledkov súčasného výskumu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4574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stav riešenej problematiky = (čo píšu iní) </a:t>
            </a:r>
          </a:p>
          <a:p>
            <a:r>
              <a:rPr lang="sk-SK" dirty="0"/>
              <a:t>stručné oboznámenie so súčasným stavom riešenej problematiky; aké sú významné zistenia iných autorov, aký je konsenzus prípadne konflikt v prezentácií výsledkov súčasného výskumu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00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výsledky, zistenia, hodnotenie = (čo, koľko, prečo, ako) </a:t>
            </a:r>
          </a:p>
          <a:p>
            <a:r>
              <a:rPr lang="sk-SK" dirty="0"/>
              <a:t>zdôraznite podstatné výsledky, zistenia, porovnajte vlastné výsledky s literatúrou, predchádzajúcimi sledovaniami, inými vzorkami, objasnite alebo predpokladajte príčiny dôležitých zistení;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1579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výsledky, zistenia, hodnotenie = (čo, koľko, prečo, ako) </a:t>
            </a:r>
          </a:p>
          <a:p>
            <a:r>
              <a:rPr lang="sk-SK" dirty="0"/>
              <a:t>zdôraznite podstatné výsledky, zistenia, porovnajte vlastné výsledky s literatúrou, predchádzajúcimi sledovaniami, inými vzorkami, objasnite alebo predpokladajte príčiny dôležitých zistení;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13009-D096-4D12-8C0D-3DB790FC3E28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785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1551-16D7-4531-B332-0063B82C899E}" type="datetime1">
              <a:rPr lang="sk-SK" smtClean="0"/>
              <a:t>12. 8. 2024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789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08C7-3C95-4165-AB21-8627F0A883A0}" type="datetime1">
              <a:rPr lang="sk-SK" smtClean="0"/>
              <a:t>12. 8. 2024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172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E5AE-6530-403B-926A-3356E3FC775F}" type="datetime1">
              <a:rPr lang="sk-SK" smtClean="0"/>
              <a:t>12. 8. 2024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069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DAC3-E6D2-4796-91D2-B92C778F72AF}" type="datetime1">
              <a:rPr lang="sk-SK" smtClean="0"/>
              <a:t>12. 8. 2024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435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70D5-E4A9-488B-9A22-F331C3AE160A}" type="datetime1">
              <a:rPr lang="sk-SK" smtClean="0"/>
              <a:t>12. 8. 2024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711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B242-608A-410A-9F09-755082E58D5B}" type="datetime1">
              <a:rPr lang="sk-SK" smtClean="0"/>
              <a:t>12. 8. 2024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784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3397-830A-4882-8DEA-702660DEA3ED}" type="datetime1">
              <a:rPr lang="sk-SK" smtClean="0"/>
              <a:t>12. 8. 2024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444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EB2C-638F-447C-B46A-2207CA1D1017}" type="datetime1">
              <a:rPr lang="sk-SK" smtClean="0"/>
              <a:t>12. 8. 2024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91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72111-3A79-4FCE-9CE8-95890DC5ADAE}" type="datetime1">
              <a:rPr lang="sk-SK" smtClean="0"/>
              <a:t>12. 8. 2024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73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1EF0-D6ED-44D1-899F-0851164B7BF3}" type="datetime1">
              <a:rPr lang="sk-SK" smtClean="0"/>
              <a:t>12. 8. 2024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989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C927-EFC0-4286-A41E-961500EEE30A}" type="datetime1">
              <a:rPr lang="sk-SK" smtClean="0"/>
              <a:t>12. 8. 2024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 </a:t>
            </a:r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306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03F84-3869-4EF0-82DB-A2807650F196}" type="datetime1">
              <a:rPr lang="sk-SK" smtClean="0"/>
              <a:t>12. 8. 2024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 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3BDA6-65FD-434B-9089-C763A6DA176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334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9450" y="1122363"/>
            <a:ext cx="10248551" cy="2387600"/>
          </a:xfrm>
          <a:effectLst/>
        </p:spPr>
        <p:txBody>
          <a:bodyPr>
            <a:normAutofit/>
          </a:bodyPr>
          <a:lstStyle/>
          <a:p>
            <a:pPr algn="l"/>
            <a:r>
              <a:rPr lang="sk-SK" sz="3500" b="1" dirty="0">
                <a:solidFill>
                  <a:srgbClr val="A51890"/>
                </a:solidFill>
                <a:effectLst/>
                <a:latin typeface="Century Schoolbook" panose="02040604050505020304" pitchFamily="18" charset="0"/>
              </a:rPr>
              <a:t>Názov práce</a:t>
            </a:r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A7733FD6-F2D4-4AEE-AEE7-C442D98EA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83005"/>
              </p:ext>
            </p:extLst>
          </p:nvPr>
        </p:nvGraphicFramePr>
        <p:xfrm>
          <a:off x="419451" y="3993407"/>
          <a:ext cx="8267349" cy="1599973"/>
        </p:xfrm>
        <a:graphic>
          <a:graphicData uri="http://schemas.openxmlformats.org/drawingml/2006/table">
            <a:tbl>
              <a:tblPr firstRow="1" firstCol="1" bandRow="1"/>
              <a:tblGrid>
                <a:gridCol w="2317626">
                  <a:extLst>
                    <a:ext uri="{9D8B030D-6E8A-4147-A177-3AD203B41FA5}">
                      <a16:colId xmlns:a16="http://schemas.microsoft.com/office/drawing/2014/main" val="1150095617"/>
                    </a:ext>
                  </a:extLst>
                </a:gridCol>
                <a:gridCol w="5949723">
                  <a:extLst>
                    <a:ext uri="{9D8B030D-6E8A-4147-A177-3AD203B41FA5}">
                      <a16:colId xmlns:a16="http://schemas.microsoft.com/office/drawing/2014/main" val="2661483306"/>
                    </a:ext>
                  </a:extLst>
                </a:gridCol>
              </a:tblGrid>
              <a:tr h="410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Študijný program: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Financie, bankovníctvo a investovanie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0204308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Študijný odbor: 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Ekonómia a manažment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93728744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Školiace pracovisko: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Katedra bankovníctva a investovania (</a:t>
                      </a:r>
                      <a:r>
                        <a:rPr lang="sk-SK" sz="1800" dirty="0" err="1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KBaI</a:t>
                      </a: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8995573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k-SK" sz="1800" dirty="0">
                        <a:solidFill>
                          <a:srgbClr val="A7A9AC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k-SK" sz="1800" dirty="0">
                        <a:solidFill>
                          <a:srgbClr val="A7A9AC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386158"/>
                  </a:ext>
                </a:extLst>
              </a:tr>
            </a:tbl>
          </a:graphicData>
        </a:graphic>
      </p:graphicFrame>
      <p:sp>
        <p:nvSpPr>
          <p:cNvPr id="8" name="Podnadpis 4"/>
          <p:cNvSpPr>
            <a:spLocks noGrp="1"/>
          </p:cNvSpPr>
          <p:nvPr>
            <p:ph type="subTitle" idx="1"/>
          </p:nvPr>
        </p:nvSpPr>
        <p:spPr>
          <a:xfrm>
            <a:off x="419450" y="5859234"/>
            <a:ext cx="4555178" cy="59526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00"/>
              </a:spcBef>
            </a:pPr>
            <a:r>
              <a:rPr lang="sk-SK" sz="1800" baseline="0" dirty="0">
                <a:solidFill>
                  <a:schemeClr val="tx1"/>
                </a:solidFill>
                <a:latin typeface="Century Schoolbook" panose="02040604050505020304" pitchFamily="18" charset="0"/>
              </a:rPr>
              <a:t>Školiteľ: Ing. John </a:t>
            </a:r>
            <a:r>
              <a:rPr lang="sk-SK" sz="1800" baseline="0" dirty="0" err="1">
                <a:solidFill>
                  <a:schemeClr val="tx1"/>
                </a:solidFill>
                <a:latin typeface="Century Schoolbook" panose="02040604050505020304" pitchFamily="18" charset="0"/>
              </a:rPr>
              <a:t>Doe</a:t>
            </a:r>
            <a:r>
              <a:rPr lang="sk-SK" sz="1800" baseline="0" dirty="0">
                <a:solidFill>
                  <a:schemeClr val="tx1"/>
                </a:solidFill>
                <a:latin typeface="Century Schoolbook" panose="02040604050505020304" pitchFamily="18" charset="0"/>
              </a:rPr>
              <a:t>, PhD.</a:t>
            </a:r>
          </a:p>
        </p:txBody>
      </p:sp>
      <p:sp>
        <p:nvSpPr>
          <p:cNvPr id="9" name="Rectangle 15"/>
          <p:cNvSpPr/>
          <p:nvPr/>
        </p:nvSpPr>
        <p:spPr>
          <a:xfrm>
            <a:off x="8686800" y="5529656"/>
            <a:ext cx="2895546" cy="65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100"/>
              </a:spcBef>
            </a:pPr>
            <a:r>
              <a:rPr lang="sk-SK" dirty="0">
                <a:latin typeface="Century Schoolbook" panose="02040604050505020304" pitchFamily="18" charset="0"/>
              </a:rPr>
              <a:t>Vaše meno</a:t>
            </a:r>
          </a:p>
          <a:p>
            <a:pPr algn="r">
              <a:spcBef>
                <a:spcPts val="100"/>
              </a:spcBef>
            </a:pPr>
            <a:r>
              <a:rPr lang="sk-SK" dirty="0">
                <a:latin typeface="Century Schoolbook" panose="02040604050505020304" pitchFamily="18" charset="0"/>
              </a:rPr>
              <a:t>Rok Košice</a:t>
            </a:r>
          </a:p>
        </p:txBody>
      </p:sp>
      <p:sp>
        <p:nvSpPr>
          <p:cNvPr id="15" name="Obdĺžnik 14"/>
          <p:cNvSpPr/>
          <p:nvPr/>
        </p:nvSpPr>
        <p:spPr>
          <a:xfrm>
            <a:off x="923925" y="3775817"/>
            <a:ext cx="1266825" cy="63183"/>
          </a:xfrm>
          <a:prstGeom prst="rect">
            <a:avLst/>
          </a:prstGeom>
          <a:solidFill>
            <a:srgbClr val="A51890"/>
          </a:solidFill>
          <a:ln>
            <a:solidFill>
              <a:srgbClr val="A51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ok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8" t="8351" r="44099" b="29653"/>
          <a:stretch/>
        </p:blipFill>
        <p:spPr>
          <a:xfrm>
            <a:off x="8686800" y="1745154"/>
            <a:ext cx="3505200" cy="2874471"/>
          </a:xfrm>
          <a:prstGeom prst="rect">
            <a:avLst/>
          </a:prstGeom>
        </p:spPr>
      </p:pic>
      <p:pic>
        <p:nvPicPr>
          <p:cNvPr id="17" name="Obrázo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449" y="230326"/>
            <a:ext cx="6800849" cy="105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7503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Výsledky, zistenia, hodnotenie </a:t>
            </a:r>
            <a:r>
              <a:rPr lang="sk-SK" sz="32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(Príklad 3)</a:t>
            </a:r>
            <a:endParaRPr lang="sk-SK" sz="3800" b="1" dirty="0">
              <a:solidFill>
                <a:srgbClr val="A51890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9" name="Zástupný objekt pre obsah 8">
            <a:extLst>
              <a:ext uri="{FF2B5EF4-FFF2-40B4-BE49-F238E27FC236}">
                <a16:creationId xmlns:a16="http://schemas.microsoft.com/office/drawing/2014/main" id="{6CB8B821-7F0F-4A89-A08F-AFBCAFCDD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294918"/>
              </p:ext>
            </p:extLst>
          </p:nvPr>
        </p:nvGraphicFramePr>
        <p:xfrm>
          <a:off x="965999" y="1915485"/>
          <a:ext cx="10260000" cy="37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BlokTextu 9">
            <a:extLst>
              <a:ext uri="{FF2B5EF4-FFF2-40B4-BE49-F238E27FC236}">
                <a16:creationId xmlns:a16="http://schemas.microsoft.com/office/drawing/2014/main" id="{9E1DA5C4-8480-4E1F-BABA-AA97613FA48C}"/>
              </a:ext>
            </a:extLst>
          </p:cNvPr>
          <p:cNvSpPr txBox="1"/>
          <p:nvPr/>
        </p:nvSpPr>
        <p:spPr>
          <a:xfrm>
            <a:off x="1673155" y="5770518"/>
            <a:ext cx="8845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Obr. 3 Porovnanie celkových výdavkov na IT medzi bankami, 2018 – 2023 (v tis. €)</a:t>
            </a:r>
          </a:p>
          <a:p>
            <a:pPr algn="ctr"/>
            <a:r>
              <a:rPr lang="sk-SK" sz="1600" dirty="0">
                <a:latin typeface="Century Schoolbook" panose="02040604050505020304" pitchFamily="18" charset="0"/>
              </a:rPr>
              <a:t>Zdroj: vlastné spracovanie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EBC65018-56AE-4018-AD52-8E173C9CCF60}"/>
              </a:ext>
            </a:extLst>
          </p:cNvPr>
          <p:cNvSpPr txBox="1"/>
          <p:nvPr/>
        </p:nvSpPr>
        <p:spPr>
          <a:xfrm>
            <a:off x="838200" y="1430246"/>
            <a:ext cx="5888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A51890"/>
              </a:buClr>
              <a:buFont typeface="Arial" panose="020B0604020202020204" pitchFamily="34" charset="0"/>
              <a:buChar char="•"/>
            </a:pPr>
            <a:r>
              <a:rPr lang="sk-SK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priemerný ročný rast výdavkov na IT: 5,11 %</a:t>
            </a:r>
            <a:endParaRPr lang="sk-SK" sz="2000" dirty="0">
              <a:latin typeface="Century Schoolbook" panose="02040604050505020304" pitchFamily="18" charset="0"/>
            </a:endParaRPr>
          </a:p>
        </p:txBody>
      </p:sp>
      <p:sp>
        <p:nvSpPr>
          <p:cNvPr id="11" name="Zástupný objekt pre pätu 4">
            <a:extLst>
              <a:ext uri="{FF2B5EF4-FFF2-40B4-BE49-F238E27FC236}">
                <a16:creationId xmlns:a16="http://schemas.microsoft.com/office/drawing/2014/main" id="{1D1DC95A-845F-4534-90B7-61D0C972EAC8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2" name="Zástupný objekt pre číslo snímky 8">
            <a:extLst>
              <a:ext uri="{FF2B5EF4-FFF2-40B4-BE49-F238E27FC236}">
                <a16:creationId xmlns:a16="http://schemas.microsoft.com/office/drawing/2014/main" id="{07E29D7C-B497-8F45-BFFA-DE189B1E5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10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703645E6-6C41-80D9-F46C-8EED03154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083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Výsledky, zistenia, hodnotenie </a:t>
            </a:r>
            <a:r>
              <a:rPr lang="sk-SK" sz="32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(Príklad 4)</a:t>
            </a:r>
            <a:endParaRPr lang="sk-SK" sz="3800" b="1" dirty="0">
              <a:solidFill>
                <a:srgbClr val="A51890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11" name="Zástupný objekt pre obsah 10">
            <a:extLst>
              <a:ext uri="{FF2B5EF4-FFF2-40B4-BE49-F238E27FC236}">
                <a16:creationId xmlns:a16="http://schemas.microsoft.com/office/drawing/2014/main" id="{0FD02E24-2F65-470C-A3E7-E14A6353C7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706055"/>
              </p:ext>
            </p:extLst>
          </p:nvPr>
        </p:nvGraphicFramePr>
        <p:xfrm>
          <a:off x="965996" y="1970024"/>
          <a:ext cx="10801934" cy="37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BlokTextu 11">
            <a:extLst>
              <a:ext uri="{FF2B5EF4-FFF2-40B4-BE49-F238E27FC236}">
                <a16:creationId xmlns:a16="http://schemas.microsoft.com/office/drawing/2014/main" id="{83E8E086-F9A0-41B6-BF44-12BDC642071C}"/>
              </a:ext>
            </a:extLst>
          </p:cNvPr>
          <p:cNvSpPr txBox="1"/>
          <p:nvPr/>
        </p:nvSpPr>
        <p:spPr>
          <a:xfrm>
            <a:off x="2804873" y="5771575"/>
            <a:ext cx="65822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Obr. 4 Výdavky na IT, sumarizovaný graf 2018 – 2023 (mil. €)</a:t>
            </a:r>
          </a:p>
          <a:p>
            <a:pPr algn="ctr"/>
            <a:r>
              <a:rPr lang="sk-SK" sz="1600" dirty="0">
                <a:latin typeface="Century Schoolbook" panose="02040604050505020304" pitchFamily="18" charset="0"/>
              </a:rPr>
              <a:t>Zdroj: vlastné spracovanie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6373BB1A-E5DD-4AF5-A4D4-101E7C49FDAA}"/>
              </a:ext>
            </a:extLst>
          </p:cNvPr>
          <p:cNvSpPr txBox="1"/>
          <p:nvPr/>
        </p:nvSpPr>
        <p:spPr>
          <a:xfrm>
            <a:off x="838200" y="1430246"/>
            <a:ext cx="5888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A51890"/>
              </a:buClr>
              <a:buFont typeface="Arial" panose="020B0604020202020204" pitchFamily="34" charset="0"/>
              <a:buChar char="•"/>
            </a:pPr>
            <a:r>
              <a:rPr lang="sk-SK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priemerný ročný rast výdavkov na IT: 9,15 %</a:t>
            </a:r>
            <a:endParaRPr lang="sk-SK" sz="2000" dirty="0">
              <a:latin typeface="Century Schoolbook" panose="02040604050505020304" pitchFamily="18" charset="0"/>
            </a:endParaRP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516C7273-B062-0AA3-D08B-5B90E7FD45B2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31C1D1CF-509E-EA5F-79B5-3312E3BD9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11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0B2C9BFF-061B-883F-AB8A-90E072DA62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84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Závery, prínosy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A51890"/>
              </a:buClr>
              <a:buNone/>
            </a:pPr>
            <a:r>
              <a:rPr lang="sk-SK" sz="2000" dirty="0">
                <a:latin typeface="Century Schoolbook" panose="02040604050505020304" pitchFamily="18" charset="0"/>
              </a:rPr>
              <a:t>Príklad: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banky vo výročných správach nespomínajú kybernetické útoky</a:t>
            </a:r>
          </a:p>
          <a:p>
            <a:pPr>
              <a:buClr>
                <a:srgbClr val="A51890"/>
              </a:buClr>
            </a:pPr>
            <a:endParaRPr lang="sk-SK" sz="2000" dirty="0">
              <a:latin typeface="Century Schoolbook" panose="02040604050505020304" pitchFamily="18" charset="0"/>
            </a:endParaRP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ucelený pohľad na vplyv kybernetického rizika na bankový sektor</a:t>
            </a:r>
          </a:p>
          <a:p>
            <a:pPr>
              <a:buClr>
                <a:srgbClr val="A51890"/>
              </a:buClr>
            </a:pPr>
            <a:endParaRPr lang="sk-SK" sz="2000" dirty="0">
              <a:latin typeface="Century Schoolbook" panose="02040604050505020304" pitchFamily="18" charset="0"/>
            </a:endParaRP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analýza veľkosti výdavkov slovenských bánk a zahraničných bankových skupín na IT</a:t>
            </a:r>
          </a:p>
          <a:p>
            <a:pPr>
              <a:buClr>
                <a:srgbClr val="A51890"/>
              </a:buClr>
            </a:pPr>
            <a:endParaRPr lang="sk-SK" sz="2000" dirty="0">
              <a:latin typeface="Century Schoolbook" panose="02040604050505020304" pitchFamily="18" charset="0"/>
            </a:endParaRP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základ pre ďalšiu analýzu</a:t>
            </a:r>
          </a:p>
          <a:p>
            <a:pPr marL="0" indent="0">
              <a:buNone/>
            </a:pPr>
            <a:endParaRPr lang="sk-SK" sz="2200" dirty="0">
              <a:latin typeface="Century Schoolbook" panose="02040604050505020304" pitchFamily="18" charset="0"/>
            </a:endParaRP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87FAA429-F38A-ED79-AE3F-6ED06BA634F1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2BCC71A5-29D0-2513-B5F9-CBE78508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12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1F8A8BB3-9D0A-4A51-E88E-40290C1FC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75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Návrhy a odporúčania pre prax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Len v prípade, ak je to aplikovateľné</a:t>
            </a:r>
          </a:p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„Odporúčania“ typu „spoločnosti XY odporúčame znížiť náklady a zvýšiť zisk“, alebo „ z hľadiska marketingu odporúčame spoločnosti Apple aby...“ do prezentácie (a záverečnej práce) nepatria.</a:t>
            </a:r>
          </a:p>
          <a:p>
            <a:pPr marL="0" indent="0">
              <a:lnSpc>
                <a:spcPct val="100000"/>
              </a:lnSpc>
              <a:buNone/>
            </a:pPr>
            <a:endParaRPr lang="sk-SK" sz="2200" dirty="0">
              <a:latin typeface="Century Schoolbook" panose="02040604050505020304" pitchFamily="18" charset="0"/>
            </a:endParaRP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9BAE1C06-15A9-5F6C-51EA-7F2F6F4C732D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BE01629E-F44A-F86D-6977-CA6CFCAC0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13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81D0869D-1914-8B4A-D47A-8432BF2A3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27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9450" y="1122363"/>
            <a:ext cx="10248551" cy="2387600"/>
          </a:xfrm>
          <a:effectLst/>
        </p:spPr>
        <p:txBody>
          <a:bodyPr>
            <a:normAutofit/>
          </a:bodyPr>
          <a:lstStyle/>
          <a:p>
            <a:pPr algn="l"/>
            <a:r>
              <a:rPr lang="sk-SK" sz="3500" b="1" dirty="0">
                <a:solidFill>
                  <a:srgbClr val="A51890"/>
                </a:solidFill>
                <a:effectLst/>
                <a:latin typeface="Century Schoolbook" panose="02040604050505020304" pitchFamily="18" charset="0"/>
              </a:rPr>
              <a:t>Názov práce</a:t>
            </a:r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A7733FD6-F2D4-4AEE-AEE7-C442D98EA0A7}"/>
              </a:ext>
            </a:extLst>
          </p:cNvPr>
          <p:cNvGraphicFramePr>
            <a:graphicFrameLocks noGrp="1"/>
          </p:cNvGraphicFramePr>
          <p:nvPr/>
        </p:nvGraphicFramePr>
        <p:xfrm>
          <a:off x="419451" y="3993407"/>
          <a:ext cx="8267349" cy="1599973"/>
        </p:xfrm>
        <a:graphic>
          <a:graphicData uri="http://schemas.openxmlformats.org/drawingml/2006/table">
            <a:tbl>
              <a:tblPr firstRow="1" firstCol="1" bandRow="1"/>
              <a:tblGrid>
                <a:gridCol w="2317626">
                  <a:extLst>
                    <a:ext uri="{9D8B030D-6E8A-4147-A177-3AD203B41FA5}">
                      <a16:colId xmlns:a16="http://schemas.microsoft.com/office/drawing/2014/main" val="1150095617"/>
                    </a:ext>
                  </a:extLst>
                </a:gridCol>
                <a:gridCol w="5949723">
                  <a:extLst>
                    <a:ext uri="{9D8B030D-6E8A-4147-A177-3AD203B41FA5}">
                      <a16:colId xmlns:a16="http://schemas.microsoft.com/office/drawing/2014/main" val="2661483306"/>
                    </a:ext>
                  </a:extLst>
                </a:gridCol>
              </a:tblGrid>
              <a:tr h="410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Študijný program: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Financie, bankovníctvo a investovanie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0204308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Študijný odbor: 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Ekonómia a manažment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93728744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Školiace pracovisko: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Katedra bankovníctva a investovania (</a:t>
                      </a:r>
                      <a:r>
                        <a:rPr lang="sk-SK" sz="1800" dirty="0" err="1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KBaI</a:t>
                      </a: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Century Schoolbook" panose="020406040505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8995573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k-SK" sz="1800" dirty="0">
                        <a:solidFill>
                          <a:srgbClr val="A7A9AC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k-SK" sz="1800" dirty="0">
                        <a:solidFill>
                          <a:srgbClr val="A7A9AC"/>
                        </a:solidFill>
                        <a:effectLst/>
                        <a:latin typeface="Century Schoolbook" panose="020406040505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34" marR="678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386158"/>
                  </a:ext>
                </a:extLst>
              </a:tr>
            </a:tbl>
          </a:graphicData>
        </a:graphic>
      </p:graphicFrame>
      <p:sp>
        <p:nvSpPr>
          <p:cNvPr id="8" name="Podnadpis 4"/>
          <p:cNvSpPr>
            <a:spLocks noGrp="1"/>
          </p:cNvSpPr>
          <p:nvPr>
            <p:ph type="subTitle" idx="1"/>
          </p:nvPr>
        </p:nvSpPr>
        <p:spPr>
          <a:xfrm>
            <a:off x="419450" y="5859234"/>
            <a:ext cx="4555178" cy="59526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00"/>
              </a:spcBef>
            </a:pPr>
            <a:r>
              <a:rPr lang="sk-SK" sz="1800" baseline="0" dirty="0">
                <a:solidFill>
                  <a:schemeClr val="tx1"/>
                </a:solidFill>
                <a:latin typeface="Century Schoolbook" panose="02040604050505020304" pitchFamily="18" charset="0"/>
              </a:rPr>
              <a:t>Školiteľ: Ing. John </a:t>
            </a:r>
            <a:r>
              <a:rPr lang="sk-SK" sz="1800" baseline="0" dirty="0" err="1">
                <a:solidFill>
                  <a:schemeClr val="tx1"/>
                </a:solidFill>
                <a:latin typeface="Century Schoolbook" panose="02040604050505020304" pitchFamily="18" charset="0"/>
              </a:rPr>
              <a:t>Doe</a:t>
            </a:r>
            <a:r>
              <a:rPr lang="sk-SK" sz="1800" baseline="0" dirty="0">
                <a:solidFill>
                  <a:schemeClr val="tx1"/>
                </a:solidFill>
                <a:latin typeface="Century Schoolbook" panose="02040604050505020304" pitchFamily="18" charset="0"/>
              </a:rPr>
              <a:t>, PhD.</a:t>
            </a:r>
          </a:p>
        </p:txBody>
      </p:sp>
      <p:sp>
        <p:nvSpPr>
          <p:cNvPr id="9" name="Rectangle 15"/>
          <p:cNvSpPr/>
          <p:nvPr/>
        </p:nvSpPr>
        <p:spPr>
          <a:xfrm>
            <a:off x="8686800" y="5529656"/>
            <a:ext cx="2895546" cy="65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100"/>
              </a:spcBef>
            </a:pPr>
            <a:r>
              <a:rPr lang="sk-SK" dirty="0">
                <a:latin typeface="Century Schoolbook" panose="02040604050505020304" pitchFamily="18" charset="0"/>
              </a:rPr>
              <a:t> Vaše meno</a:t>
            </a:r>
          </a:p>
          <a:p>
            <a:pPr algn="r">
              <a:spcBef>
                <a:spcPts val="100"/>
              </a:spcBef>
            </a:pPr>
            <a:r>
              <a:rPr lang="sk-SK" dirty="0">
                <a:latin typeface="Century Schoolbook" panose="02040604050505020304" pitchFamily="18" charset="0"/>
              </a:rPr>
              <a:t>Rok Košice</a:t>
            </a:r>
          </a:p>
        </p:txBody>
      </p:sp>
      <p:sp>
        <p:nvSpPr>
          <p:cNvPr id="15" name="Obdĺžnik 14"/>
          <p:cNvSpPr/>
          <p:nvPr/>
        </p:nvSpPr>
        <p:spPr>
          <a:xfrm>
            <a:off x="923925" y="3775817"/>
            <a:ext cx="1266825" cy="63183"/>
          </a:xfrm>
          <a:prstGeom prst="rect">
            <a:avLst/>
          </a:prstGeom>
          <a:solidFill>
            <a:srgbClr val="A51890"/>
          </a:solidFill>
          <a:ln>
            <a:solidFill>
              <a:srgbClr val="A51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ok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8" t="8351" r="44099" b="29653"/>
          <a:stretch/>
        </p:blipFill>
        <p:spPr>
          <a:xfrm>
            <a:off x="8686800" y="1745154"/>
            <a:ext cx="3505200" cy="2874471"/>
          </a:xfrm>
          <a:prstGeom prst="rect">
            <a:avLst/>
          </a:prstGeom>
        </p:spPr>
      </p:pic>
      <p:pic>
        <p:nvPicPr>
          <p:cNvPr id="17" name="Obrázo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449" y="230326"/>
            <a:ext cx="6800849" cy="1055549"/>
          </a:xfrm>
          <a:prstGeom prst="rect">
            <a:avLst/>
          </a:prstGeom>
        </p:spPr>
      </p:pic>
      <p:sp>
        <p:nvSpPr>
          <p:cNvPr id="3" name="Zástupný objekt pre pätu 4">
            <a:extLst>
              <a:ext uri="{FF2B5EF4-FFF2-40B4-BE49-F238E27FC236}">
                <a16:creationId xmlns:a16="http://schemas.microsoft.com/office/drawing/2014/main" id="{C1FA8BC3-0191-7D52-4F62-0D9BFD264CDA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" name="Zástupný objekt pre číslo snímky 8">
            <a:extLst>
              <a:ext uri="{FF2B5EF4-FFF2-40B4-BE49-F238E27FC236}">
                <a16:creationId xmlns:a16="http://schemas.microsoft.com/office/drawing/2014/main" id="{A68FE47C-BB10-83AA-FEA7-C68B97D7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14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254D071-6B04-D452-BDEB-3D929A9B1D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561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Diskusia k posudkom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>
                <a:latin typeface="Century Schoolbook" panose="02040604050505020304" pitchFamily="18" charset="0"/>
              </a:rPr>
              <a:t>Vedeli by ste objasniť, aké využitie môže mať práve „</a:t>
            </a:r>
            <a:r>
              <a:rPr lang="en-GB" sz="2000" dirty="0">
                <a:latin typeface="Century Schoolbook" panose="02040604050505020304" pitchFamily="18" charset="0"/>
              </a:rPr>
              <a:t>machine learning</a:t>
            </a:r>
            <a:r>
              <a:rPr lang="sk-SK" sz="2000" dirty="0">
                <a:latin typeface="Century Schoolbook" panose="02040604050505020304" pitchFamily="18" charset="0"/>
              </a:rPr>
              <a:t>“ a s tým spojená umelá inteligencia v kontexte kybernetickej bezpečnosti bankového sektora?</a:t>
            </a:r>
          </a:p>
          <a:p>
            <a:pPr marL="0" indent="0">
              <a:buNone/>
            </a:pPr>
            <a:endParaRPr lang="sk-SK" sz="2000" dirty="0">
              <a:latin typeface="Century Schoolbook" panose="02040604050505020304" pitchFamily="18" charset="0"/>
            </a:endParaRP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súčasná téma (</a:t>
            </a:r>
            <a:r>
              <a:rPr lang="sk-SK" sz="2000" dirty="0" err="1">
                <a:latin typeface="Century Schoolbook" panose="02040604050505020304" pitchFamily="18" charset="0"/>
              </a:rPr>
              <a:t>Thammareddi</a:t>
            </a:r>
            <a:r>
              <a:rPr lang="sk-SK" sz="2000" dirty="0">
                <a:latin typeface="Century Schoolbook" panose="02040604050505020304" pitchFamily="18" charset="0"/>
              </a:rPr>
              <a:t> a kol., 2023; </a:t>
            </a:r>
            <a:r>
              <a:rPr lang="sk-SK" sz="2000" dirty="0" err="1">
                <a:latin typeface="Century Schoolbook" panose="02040604050505020304" pitchFamily="18" charset="0"/>
              </a:rPr>
              <a:t>Bharadiya</a:t>
            </a:r>
            <a:r>
              <a:rPr lang="sk-SK" sz="2000" dirty="0">
                <a:latin typeface="Century Schoolbook" panose="02040604050505020304" pitchFamily="18" charset="0"/>
              </a:rPr>
              <a:t>, 2023; </a:t>
            </a:r>
            <a:r>
              <a:rPr lang="sk-SK" sz="2000" dirty="0" err="1">
                <a:latin typeface="Century Schoolbook" panose="02040604050505020304" pitchFamily="18" charset="0"/>
              </a:rPr>
              <a:t>Gill</a:t>
            </a:r>
            <a:r>
              <a:rPr lang="sk-SK" sz="2000" dirty="0">
                <a:latin typeface="Century Schoolbook" panose="02040604050505020304" pitchFamily="18" charset="0"/>
              </a:rPr>
              <a:t> a kol., 2023)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učenie rozpoznať kybernetické incidenty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potrebné veľké množstvo dát a investície do vývoja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potrebný kvalifikovaný personál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mnohé výhody, no kybernetické útoky sú stále sofistikovanejšie</a:t>
            </a:r>
          </a:p>
          <a:p>
            <a:pPr marL="0" indent="0">
              <a:buNone/>
            </a:pPr>
            <a:endParaRPr lang="sk-SK" sz="2200" dirty="0">
              <a:latin typeface="Century Schoolbook" panose="02040604050505020304" pitchFamily="18" charset="0"/>
            </a:endParaRP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502C0750-BEB1-4FB9-3694-4D111E6BE6F2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068E5ED5-A07B-B6E1-A584-619E2BA8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15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0D93D070-2C0A-9974-44EF-BDE9B4E51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743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objekt pre pätu 4">
            <a:extLst>
              <a:ext uri="{FF2B5EF4-FFF2-40B4-BE49-F238E27FC236}">
                <a16:creationId xmlns:a16="http://schemas.microsoft.com/office/drawing/2014/main" id="{9E55CF67-8C37-0198-F85E-D9E4F0CFC6BD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Úvod, motivácia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Clr>
                <a:srgbClr val="A51890"/>
              </a:buClr>
              <a:buNone/>
            </a:pPr>
            <a:r>
              <a:rPr lang="sk-SK" sz="2000" dirty="0">
                <a:latin typeface="Century Schoolbook" panose="02040604050505020304" pitchFamily="18" charset="0"/>
              </a:rPr>
              <a:t>Príklad:</a:t>
            </a:r>
          </a:p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rýchla digitalizácia bankového sektora - výhody a nové výzvy, riziká</a:t>
            </a:r>
          </a:p>
          <a:p>
            <a:pPr marL="0" indent="0">
              <a:lnSpc>
                <a:spcPct val="100000"/>
              </a:lnSpc>
              <a:buClr>
                <a:srgbClr val="A51890"/>
              </a:buClr>
              <a:buNone/>
            </a:pPr>
            <a:endParaRPr lang="sk-SK" sz="2000" dirty="0">
              <a:latin typeface="Century Schoolbook" panose="02040604050505020304" pitchFamily="18" charset="0"/>
            </a:endParaRPr>
          </a:p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rastúcou hrozbou je najmä kybernetické riziko a jeho formy </a:t>
            </a:r>
          </a:p>
          <a:p>
            <a:pPr marL="0" indent="0">
              <a:lnSpc>
                <a:spcPct val="100000"/>
              </a:lnSpc>
              <a:buClr>
                <a:srgbClr val="A51890"/>
              </a:buClr>
              <a:buNone/>
            </a:pPr>
            <a:endParaRPr lang="sk-SK" sz="2000" dirty="0">
              <a:latin typeface="Century Schoolbook" panose="02040604050505020304" pitchFamily="18" charset="0"/>
            </a:endParaRPr>
          </a:p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situácia si vyžaduje investície bánk do ochrany systémov a dát – je žiadúce zvyšovať efektivitu týchto investícií</a:t>
            </a:r>
          </a:p>
          <a:p>
            <a:pPr>
              <a:lnSpc>
                <a:spcPct val="100000"/>
              </a:lnSpc>
            </a:pPr>
            <a:endParaRPr lang="sk-SK" sz="2200" dirty="0">
              <a:latin typeface="Century Schoolbook" panose="02040604050505020304" pitchFamily="18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3FD3B4B-A16A-07ED-9CFB-5002B11B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2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0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ACA04B13-F295-EB20-6D7C-69D379B09577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A98445A3-61EC-21E0-304F-B4023513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3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Ciele práce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buClr>
                <a:srgbClr val="A51890"/>
              </a:buClr>
              <a:buNone/>
            </a:pPr>
            <a:r>
              <a:rPr lang="sk-SK" sz="2000" b="1" dirty="0">
                <a:latin typeface="Century Schoolbook" panose="02040604050505020304" pitchFamily="18" charset="0"/>
              </a:rPr>
              <a:t>Príklad:</a:t>
            </a:r>
          </a:p>
          <a:p>
            <a:pPr marL="0" indent="0" algn="just">
              <a:lnSpc>
                <a:spcPct val="110000"/>
              </a:lnSpc>
              <a:buClr>
                <a:srgbClr val="A51890"/>
              </a:buClr>
              <a:buNone/>
            </a:pPr>
            <a:r>
              <a:rPr lang="sk-SK" sz="20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Hlavný cieľ: </a:t>
            </a:r>
            <a:r>
              <a:rPr lang="sk-SK" sz="2000" dirty="0">
                <a:latin typeface="Century Schoolbook" panose="02040604050505020304" pitchFamily="18" charset="0"/>
              </a:rPr>
              <a:t>Teoreticky vymedziť kybernetické riziko v bankovom sektore a skúmať v akej miere sú nežiadúce javy spojené s kybernetickým rizikom hrozbou pre prostredie európskeho bankového sektora.</a:t>
            </a:r>
          </a:p>
          <a:p>
            <a:pPr marL="0" indent="0">
              <a:lnSpc>
                <a:spcPct val="110000"/>
              </a:lnSpc>
              <a:buClr>
                <a:srgbClr val="A51890"/>
              </a:buClr>
              <a:buNone/>
            </a:pPr>
            <a:endParaRPr lang="sk-SK" sz="2000" dirty="0">
              <a:latin typeface="Century Schoolbook" panose="02040604050505020304" pitchFamily="18" charset="0"/>
            </a:endParaRPr>
          </a:p>
          <a:p>
            <a:pPr marL="0" indent="0">
              <a:lnSpc>
                <a:spcPct val="110000"/>
              </a:lnSpc>
              <a:buClr>
                <a:srgbClr val="A51890"/>
              </a:buClr>
              <a:buNone/>
            </a:pPr>
            <a:r>
              <a:rPr lang="sk-SK" sz="20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Čiastkové ciele:</a:t>
            </a:r>
          </a:p>
          <a:p>
            <a:pPr marL="457200" indent="-457200">
              <a:lnSpc>
                <a:spcPct val="110000"/>
              </a:lnSpc>
              <a:buClr>
                <a:srgbClr val="A51890"/>
              </a:buClr>
              <a:buFont typeface="+mj-lt"/>
              <a:buAutoNum type="arabicPeriod"/>
            </a:pPr>
            <a:r>
              <a:rPr lang="sk-SK" sz="2000" dirty="0">
                <a:latin typeface="Century Schoolbook" panose="02040604050505020304" pitchFamily="18" charset="0"/>
              </a:rPr>
              <a:t>Definovať digitalizáciu bankového sektora, jej prínosy a riziká.</a:t>
            </a:r>
          </a:p>
          <a:p>
            <a:pPr marL="457200" indent="-457200" algn="just">
              <a:lnSpc>
                <a:spcPct val="110000"/>
              </a:lnSpc>
              <a:buClr>
                <a:srgbClr val="A51890"/>
              </a:buClr>
              <a:buFont typeface="+mj-lt"/>
              <a:buAutoNum type="arabicPeriod"/>
            </a:pPr>
            <a:r>
              <a:rPr lang="sk-SK" sz="2000" dirty="0">
                <a:latin typeface="Century Schoolbook" panose="02040604050505020304" pitchFamily="18" charset="0"/>
              </a:rPr>
              <a:t>Stanoviť postavenia rizík v bankovom sektore podľa vplyvu digitalizácie.</a:t>
            </a:r>
          </a:p>
          <a:p>
            <a:pPr marL="457200" indent="-457200" algn="just">
              <a:lnSpc>
                <a:spcPct val="110000"/>
              </a:lnSpc>
              <a:buClr>
                <a:srgbClr val="A51890"/>
              </a:buClr>
              <a:buFont typeface="+mj-lt"/>
              <a:buAutoNum type="arabicPeriod"/>
            </a:pPr>
            <a:r>
              <a:rPr lang="sk-SK" sz="2000" dirty="0">
                <a:latin typeface="Century Schoolbook" panose="02040604050505020304" pitchFamily="18" charset="0"/>
              </a:rPr>
              <a:t>Definovať kybernetické riziko, analyzovať jeho postavenie na globálnej úrovni, a na vybraných inštitúciách analyzovať veľkosť výdavkov na digitalizáciu a kybernetické technológie.</a:t>
            </a:r>
          </a:p>
          <a:p>
            <a:pPr marL="0" indent="0">
              <a:lnSpc>
                <a:spcPct val="110000"/>
              </a:lnSpc>
              <a:buClr>
                <a:srgbClr val="A51890"/>
              </a:buClr>
              <a:buNone/>
            </a:pPr>
            <a:endParaRPr lang="sk-SK" sz="2200" dirty="0">
              <a:latin typeface="Century Schoolbook" panose="02040604050505020304" pitchFamily="18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061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Použité metódy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Clr>
                <a:srgbClr val="A51890"/>
              </a:buClr>
              <a:buNone/>
            </a:pPr>
            <a:r>
              <a:rPr lang="sk-SK" sz="2000" dirty="0">
                <a:latin typeface="Century Schoolbook" panose="02040604050505020304" pitchFamily="18" charset="0"/>
              </a:rPr>
              <a:t>Príklad:</a:t>
            </a:r>
          </a:p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Sekundárna analýza údajov</a:t>
            </a:r>
          </a:p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Zber dát z výročných správ</a:t>
            </a:r>
          </a:p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Štatistická analýza (priemery)</a:t>
            </a:r>
          </a:p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Syntéza</a:t>
            </a:r>
          </a:p>
          <a:p>
            <a:pPr>
              <a:lnSpc>
                <a:spcPct val="100000"/>
              </a:lnSpc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Porovnanie</a:t>
            </a:r>
          </a:p>
          <a:p>
            <a:pPr>
              <a:lnSpc>
                <a:spcPct val="100000"/>
              </a:lnSpc>
            </a:pPr>
            <a:endParaRPr lang="sk-SK" sz="2200" dirty="0">
              <a:latin typeface="Century Schoolbook" panose="02040604050505020304" pitchFamily="18" charset="0"/>
            </a:endParaRP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1EFEA501-9579-E31A-B424-4D0705B11294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B381E51C-1AA5-F474-F367-335C5B9C7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4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43C70ECE-AD10-2B4D-5B24-23ECDC7A7E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839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BD33EE8B-2A83-4C99-B43B-62E960BF5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Teoretická časť</a:t>
            </a: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F8A3CB95-7AC6-68D1-C19E-3E5AE8C9CDFC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15835448-E33A-78D9-0566-53504CE09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5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1AD92A5F-2360-B985-5B9F-1FCCE64FE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  <p:sp>
        <p:nvSpPr>
          <p:cNvPr id="13" name="Zástupný objekt pre obsah 12">
            <a:extLst>
              <a:ext uri="{FF2B5EF4-FFF2-40B4-BE49-F238E27FC236}">
                <a16:creationId xmlns:a16="http://schemas.microsoft.com/office/drawing/2014/main" id="{A2B32680-583B-A1B1-87C6-A008D55D9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sk-SK" sz="2000" dirty="0">
                <a:latin typeface="Century Schoolbook" panose="02040604050505020304" pitchFamily="18" charset="0"/>
              </a:rPr>
              <a:t>Príklad:</a:t>
            </a:r>
          </a:p>
          <a:p>
            <a:pPr algn="just">
              <a:lnSpc>
                <a:spcPct val="100000"/>
              </a:lnSpc>
            </a:pPr>
            <a:r>
              <a:rPr lang="sk-SK" sz="2000" dirty="0">
                <a:latin typeface="Century Schoolbook" panose="02040604050505020304" pitchFamily="18" charset="0"/>
              </a:rPr>
              <a:t>Typy hrozieb:</a:t>
            </a:r>
          </a:p>
          <a:p>
            <a:pPr lvl="1" algn="just">
              <a:lnSpc>
                <a:spcPct val="100000"/>
              </a:lnSpc>
            </a:pPr>
            <a:r>
              <a:rPr lang="sk-SK" sz="2000" dirty="0" err="1">
                <a:latin typeface="Century Schoolbook" panose="02040604050505020304" pitchFamily="18" charset="0"/>
              </a:rPr>
              <a:t>Malvér</a:t>
            </a:r>
            <a:r>
              <a:rPr lang="sk-SK" sz="2000" dirty="0">
                <a:latin typeface="Century Schoolbook" panose="02040604050505020304" pitchFamily="18" charset="0"/>
              </a:rPr>
              <a:t> a </a:t>
            </a:r>
            <a:r>
              <a:rPr lang="sk-SK" sz="2000" dirty="0" err="1">
                <a:latin typeface="Century Schoolbook" panose="02040604050505020304" pitchFamily="18" charset="0"/>
              </a:rPr>
              <a:t>Ransomvér</a:t>
            </a:r>
            <a:r>
              <a:rPr lang="sk-SK" sz="2000" dirty="0">
                <a:latin typeface="Century Schoolbook" panose="02040604050505020304" pitchFamily="18" charset="0"/>
              </a:rPr>
              <a:t>: </a:t>
            </a:r>
          </a:p>
          <a:p>
            <a:pPr lvl="1" algn="just">
              <a:lnSpc>
                <a:spcPct val="100000"/>
              </a:lnSpc>
            </a:pPr>
            <a:r>
              <a:rPr lang="sk-SK" sz="2000" dirty="0">
                <a:latin typeface="Century Schoolbook" panose="02040604050505020304" pitchFamily="18" charset="0"/>
              </a:rPr>
              <a:t>Phishing a Sociálne inžinierstvo</a:t>
            </a:r>
          </a:p>
          <a:p>
            <a:pPr lvl="1" algn="just">
              <a:lnSpc>
                <a:spcPct val="100000"/>
              </a:lnSpc>
            </a:pPr>
            <a:r>
              <a:rPr lang="sk-SK" sz="2000" dirty="0" err="1">
                <a:latin typeface="Century Schoolbook" panose="02040604050505020304" pitchFamily="18" charset="0"/>
              </a:rPr>
              <a:t>DDoS</a:t>
            </a:r>
            <a:r>
              <a:rPr lang="sk-SK" sz="2000" dirty="0">
                <a:latin typeface="Century Schoolbook" panose="02040604050505020304" pitchFamily="18" charset="0"/>
              </a:rPr>
              <a:t> útoky</a:t>
            </a:r>
          </a:p>
          <a:p>
            <a:pPr lvl="1" algn="just">
              <a:lnSpc>
                <a:spcPct val="100000"/>
              </a:lnSpc>
            </a:pPr>
            <a:r>
              <a:rPr lang="sk-SK" sz="2000" dirty="0">
                <a:latin typeface="Century Schoolbook" panose="02040604050505020304" pitchFamily="18" charset="0"/>
              </a:rPr>
              <a:t>Úniky dát</a:t>
            </a:r>
          </a:p>
          <a:p>
            <a:pPr algn="just">
              <a:lnSpc>
                <a:spcPct val="100000"/>
              </a:lnSpc>
            </a:pPr>
            <a:r>
              <a:rPr lang="sk-SK" sz="2000" dirty="0">
                <a:latin typeface="Century Schoolbook" panose="02040604050505020304" pitchFamily="18" charset="0"/>
              </a:rPr>
              <a:t>Oblasti dopadu:</a:t>
            </a:r>
          </a:p>
          <a:p>
            <a:pPr lvl="1" algn="just">
              <a:lnSpc>
                <a:spcPct val="100000"/>
              </a:lnSpc>
            </a:pPr>
            <a:r>
              <a:rPr lang="sk-SK" sz="2000" dirty="0">
                <a:latin typeface="Century Schoolbook" panose="02040604050505020304" pitchFamily="18" charset="0"/>
              </a:rPr>
              <a:t>Finančné straty</a:t>
            </a:r>
          </a:p>
          <a:p>
            <a:pPr lvl="1" algn="just">
              <a:lnSpc>
                <a:spcPct val="100000"/>
              </a:lnSpc>
            </a:pPr>
            <a:r>
              <a:rPr lang="sk-SK" sz="2000" dirty="0">
                <a:latin typeface="Century Schoolbook" panose="02040604050505020304" pitchFamily="18" charset="0"/>
              </a:rPr>
              <a:t>Poškodenie reputácie</a:t>
            </a:r>
          </a:p>
          <a:p>
            <a:pPr lvl="1" algn="just">
              <a:lnSpc>
                <a:spcPct val="100000"/>
              </a:lnSpc>
            </a:pPr>
            <a:r>
              <a:rPr lang="sk-SK" sz="2000" dirty="0">
                <a:latin typeface="Century Schoolbook" panose="02040604050505020304" pitchFamily="18" charset="0"/>
              </a:rPr>
              <a:t>Prevádzkové výpadky</a:t>
            </a:r>
          </a:p>
        </p:txBody>
      </p:sp>
    </p:spTree>
    <p:extLst>
      <p:ext uri="{BB962C8B-B14F-4D97-AF65-F5344CB8AC3E}">
        <p14:creationId xmlns:p14="http://schemas.microsoft.com/office/powerpoint/2010/main" val="41195769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AEB084AB-3221-4C23-9DE2-33F5086925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07808"/>
          <a:ext cx="10800521" cy="446740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14605">
                  <a:extLst>
                    <a:ext uri="{9D8B030D-6E8A-4147-A177-3AD203B41FA5}">
                      <a16:colId xmlns:a16="http://schemas.microsoft.com/office/drawing/2014/main" val="893618895"/>
                    </a:ext>
                  </a:extLst>
                </a:gridCol>
                <a:gridCol w="3572707">
                  <a:extLst>
                    <a:ext uri="{9D8B030D-6E8A-4147-A177-3AD203B41FA5}">
                      <a16:colId xmlns:a16="http://schemas.microsoft.com/office/drawing/2014/main" val="739820080"/>
                    </a:ext>
                  </a:extLst>
                </a:gridCol>
                <a:gridCol w="5113209">
                  <a:extLst>
                    <a:ext uri="{9D8B030D-6E8A-4147-A177-3AD203B41FA5}">
                      <a16:colId xmlns:a16="http://schemas.microsoft.com/office/drawing/2014/main" val="3263604188"/>
                    </a:ext>
                  </a:extLst>
                </a:gridCol>
              </a:tblGrid>
              <a:tr h="352603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Autor a 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Názov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Výsledky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29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ECB (2019)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noProof="0" dirty="0">
                          <a:latin typeface="Century Schoolbook" panose="02040604050505020304" pitchFamily="18" charset="0"/>
                        </a:rPr>
                        <a:t>Risk Assessment for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Kybernetické riziko má významný vplyv na systém eurozóny.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1591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00" noProof="0" dirty="0">
                          <a:latin typeface="Century Schoolbook" panose="02040604050505020304" pitchFamily="18" charset="0"/>
                        </a:rPr>
                        <a:t>Balkan</a:t>
                      </a:r>
                      <a:r>
                        <a:rPr lang="sk-SK" sz="1600" baseline="0" noProof="0" dirty="0">
                          <a:latin typeface="Century Schoolbook" panose="02040604050505020304" pitchFamily="18" charset="0"/>
                        </a:rPr>
                        <a:t> (</a:t>
                      </a:r>
                      <a:r>
                        <a:rPr lang="en-GB" sz="1600" noProof="0" dirty="0">
                          <a:latin typeface="Century Schoolbook" panose="02040604050505020304" pitchFamily="18" charset="0"/>
                        </a:rPr>
                        <a:t>2021</a:t>
                      </a:r>
                      <a:r>
                        <a:rPr lang="sk-SK" sz="1600" noProof="0" dirty="0">
                          <a:latin typeface="Century Schoolbook" panose="02040604050505020304" pitchFamily="18" charset="0"/>
                        </a:rPr>
                        <a:t>)</a:t>
                      </a:r>
                      <a:endParaRPr lang="en-GB" sz="1600" noProof="0" dirty="0">
                        <a:latin typeface="Century Schoolbook" panose="02040604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dirty="0">
                          <a:latin typeface="Century Schoolbook" panose="02040604050505020304" pitchFamily="18" charset="0"/>
                        </a:rPr>
                        <a:t>Impacts of Digitalization on Banks and Banking</a:t>
                      </a:r>
                      <a:endParaRPr lang="sk-SK" sz="1600" dirty="0">
                        <a:latin typeface="Century Schoolbook" panose="02040604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Zhodnotenie výhod a nevýhod digitalizácie bankového sektora.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2339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00" noProof="0" dirty="0" err="1">
                          <a:latin typeface="Century Schoolbook" panose="02040604050505020304" pitchFamily="18" charset="0"/>
                        </a:rPr>
                        <a:t>Alzoubi</a:t>
                      </a:r>
                      <a:r>
                        <a:rPr lang="en-GB" sz="1600" noProof="0" dirty="0">
                          <a:latin typeface="Century Schoolbook" panose="02040604050505020304" pitchFamily="18" charset="0"/>
                        </a:rPr>
                        <a:t> a </a:t>
                      </a:r>
                      <a:r>
                        <a:rPr lang="en-GB" sz="1600" noProof="0" dirty="0" err="1">
                          <a:latin typeface="Century Schoolbook" panose="02040604050505020304" pitchFamily="18" charset="0"/>
                        </a:rPr>
                        <a:t>kol</a:t>
                      </a:r>
                      <a:r>
                        <a:rPr lang="en-GB" sz="1600" noProof="0" dirty="0">
                          <a:latin typeface="Century Schoolbook" panose="02040604050505020304" pitchFamily="18" charset="0"/>
                        </a:rPr>
                        <a:t>.</a:t>
                      </a:r>
                      <a:r>
                        <a:rPr lang="sk-SK" sz="1600" baseline="0" noProof="0" dirty="0">
                          <a:latin typeface="Century Schoolbook" panose="02040604050505020304" pitchFamily="18" charset="0"/>
                        </a:rPr>
                        <a:t> (</a:t>
                      </a:r>
                      <a:r>
                        <a:rPr lang="en-GB" sz="1600" noProof="0" dirty="0">
                          <a:latin typeface="Century Schoolbook" panose="02040604050505020304" pitchFamily="18" charset="0"/>
                        </a:rPr>
                        <a:t>2022</a:t>
                      </a:r>
                      <a:r>
                        <a:rPr lang="sk-SK" sz="1600" noProof="0" dirty="0">
                          <a:latin typeface="Century Schoolbook" panose="02040604050505020304" pitchFamily="18" charset="0"/>
                        </a:rPr>
                        <a:t>)</a:t>
                      </a:r>
                      <a:endParaRPr lang="en-GB" sz="1600" noProof="0" dirty="0">
                        <a:latin typeface="Century Schoolbook" panose="02040604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Schoolbook" panose="02040604050505020304" pitchFamily="18" charset="0"/>
                        </a:rPr>
                        <a:t>Cyber security threats on digital banking</a:t>
                      </a:r>
                      <a:endParaRPr lang="sk-SK" sz="1600" dirty="0">
                        <a:latin typeface="Century Schoolbook" panose="02040604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Kybernetické bezpečnostné hrozby sú v digitálnom bankovníctve veľkým problémom.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Definovanie najčastejších kybernetických útokov.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9666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ECB (2023)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Schoolbook" panose="02040604050505020304" pitchFamily="18" charset="0"/>
                        </a:rPr>
                        <a:t>ECB Banking Supervision: SSM Supervisory Priorities for 2024-2026</a:t>
                      </a:r>
                      <a:endParaRPr lang="sk-SK" sz="1600" dirty="0">
                        <a:latin typeface="Century Schoolbook" panose="02040604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Kybernetické riziko má v rámci operačného rizika najhoršie hodnotenie.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Priorita číslo 3 pre bankový dohľad ECB (2024-2026).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4071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Bankový dohľad ECB (</a:t>
                      </a:r>
                      <a:r>
                        <a:rPr lang="sk-SK" sz="1600" noProof="0" dirty="0">
                          <a:latin typeface="Century Schoolbook" panose="02040604050505020304" pitchFamily="18" charset="0"/>
                        </a:rPr>
                        <a:t>2023)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Schoolbook" panose="02040604050505020304" pitchFamily="18" charset="0"/>
                        </a:rPr>
                        <a:t>IT and cyber risk – key observations</a:t>
                      </a:r>
                      <a:endParaRPr lang="sk-SK" sz="1600" dirty="0">
                        <a:latin typeface="Century Schoolbook" panose="02040604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Zistené nedostatky vo všetkých oblastiach kybernetickej bezpečnosti.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sk-SK" sz="1600" dirty="0">
                          <a:latin typeface="Century Schoolbook" panose="02040604050505020304" pitchFamily="18" charset="0"/>
                        </a:rPr>
                        <a:t>ECB 2024 tematický záťažový test kybernetickej odolnosti.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953151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BD33EE8B-2A83-4C99-B43B-62E960BF5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Stav riešenej problematiky (Príklad 1)</a:t>
            </a: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F8A3CB95-7AC6-68D1-C19E-3E5AE8C9CDFC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15835448-E33A-78D9-0566-53504CE09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6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1AD92A5F-2360-B985-5B9F-1FCCE64FE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24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Stav riešenej problematiky (Príklad 2)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b="1" dirty="0" err="1">
                <a:latin typeface="Century Schoolbook" panose="02040604050505020304" pitchFamily="18" charset="0"/>
              </a:rPr>
              <a:t>Uddin</a:t>
            </a:r>
            <a:r>
              <a:rPr lang="sk-SK" sz="2000" b="1" dirty="0">
                <a:latin typeface="Century Schoolbook" panose="02040604050505020304" pitchFamily="18" charset="0"/>
              </a:rPr>
              <a:t> a kol. (2020)</a:t>
            </a:r>
          </a:p>
          <a:p>
            <a:r>
              <a:rPr lang="sk-SK" sz="2000" dirty="0">
                <a:latin typeface="Century Schoolbook" panose="02040604050505020304" pitchFamily="18" charset="0"/>
              </a:rPr>
              <a:t>vplyv digitálnej transformácie na stabilitu bánk</a:t>
            </a:r>
          </a:p>
          <a:p>
            <a:r>
              <a:rPr lang="sk-SK" sz="2000" dirty="0">
                <a:latin typeface="Century Schoolbook" panose="02040604050505020304" pitchFamily="18" charset="0"/>
              </a:rPr>
              <a:t>rast výdavkov nad nevyhnutnú mieru negatívne ovplyvňuje stabilitu banky</a:t>
            </a:r>
          </a:p>
          <a:p>
            <a:endParaRPr lang="sk-SK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sk-SK" sz="2000" b="1" dirty="0" err="1">
                <a:latin typeface="Century Schoolbook" panose="02040604050505020304" pitchFamily="18" charset="0"/>
              </a:rPr>
              <a:t>Fell</a:t>
            </a:r>
            <a:r>
              <a:rPr lang="sk-SK" sz="2000" b="1" dirty="0">
                <a:latin typeface="Century Schoolbook" panose="02040604050505020304" pitchFamily="18" charset="0"/>
              </a:rPr>
              <a:t> (2022) </a:t>
            </a:r>
          </a:p>
          <a:p>
            <a:r>
              <a:rPr lang="sk-SK" sz="2000" dirty="0">
                <a:latin typeface="Century Schoolbook" panose="02040604050505020304" pitchFamily="18" charset="0"/>
              </a:rPr>
              <a:t>spojitosť medzi kybernetickou bezpečnosťou a výdavkami bánk v oblasti IT</a:t>
            </a:r>
          </a:p>
          <a:p>
            <a:r>
              <a:rPr lang="sk-SK" sz="2000" dirty="0">
                <a:latin typeface="Century Schoolbook" panose="02040604050505020304" pitchFamily="18" charset="0"/>
              </a:rPr>
              <a:t>rast výdavkov na IT → pokles nákladov súvisiacich s kybernetickými útokmi</a:t>
            </a:r>
          </a:p>
          <a:p>
            <a:pPr marL="0" indent="0">
              <a:buNone/>
            </a:pPr>
            <a:endParaRPr lang="sk-SK" sz="2000" b="1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sk-SK" sz="2000" b="1" dirty="0" err="1">
                <a:latin typeface="Century Schoolbook" panose="02040604050505020304" pitchFamily="18" charset="0"/>
              </a:rPr>
              <a:t>Anand</a:t>
            </a:r>
            <a:r>
              <a:rPr lang="sk-SK" sz="2000" b="1" dirty="0">
                <a:latin typeface="Century Schoolbook" panose="02040604050505020304" pitchFamily="18" charset="0"/>
              </a:rPr>
              <a:t> a kol. (2022) </a:t>
            </a:r>
          </a:p>
          <a:p>
            <a:r>
              <a:rPr lang="sk-SK" sz="2000" dirty="0">
                <a:latin typeface="Century Schoolbook" panose="02040604050505020304" pitchFamily="18" charset="0"/>
              </a:rPr>
              <a:t>u</a:t>
            </a:r>
            <a:r>
              <a:rPr lang="pt-BR" sz="2000" dirty="0">
                <a:latin typeface="Century Schoolbook" panose="02040604050505020304" pitchFamily="18" charset="0"/>
              </a:rPr>
              <a:t>rčova</a:t>
            </a:r>
            <a:r>
              <a:rPr lang="sk-SK" sz="2000" dirty="0">
                <a:latin typeface="Century Schoolbook" panose="02040604050505020304" pitchFamily="18" charset="0"/>
              </a:rPr>
              <a:t>nie </a:t>
            </a:r>
            <a:r>
              <a:rPr lang="pt-BR" sz="2000" dirty="0">
                <a:latin typeface="Century Schoolbook" panose="02040604050505020304" pitchFamily="18" charset="0"/>
              </a:rPr>
              <a:t>optimáln</a:t>
            </a:r>
            <a:r>
              <a:rPr lang="sk-SK" sz="2000" dirty="0">
                <a:latin typeface="Century Schoolbook" panose="02040604050505020304" pitchFamily="18" charset="0"/>
              </a:rPr>
              <a:t>ej</a:t>
            </a:r>
            <a:r>
              <a:rPr lang="pt-BR" sz="2000" dirty="0">
                <a:latin typeface="Century Schoolbook" panose="02040604050505020304" pitchFamily="18" charset="0"/>
              </a:rPr>
              <a:t> mier</a:t>
            </a:r>
            <a:r>
              <a:rPr lang="sk-SK" sz="2000" dirty="0">
                <a:latin typeface="Century Schoolbook" panose="02040604050505020304" pitchFamily="18" charset="0"/>
              </a:rPr>
              <a:t>y</a:t>
            </a:r>
            <a:r>
              <a:rPr lang="pt-BR" sz="2000" dirty="0">
                <a:latin typeface="Century Schoolbook" panose="02040604050505020304" pitchFamily="18" charset="0"/>
              </a:rPr>
              <a:t> investície do kybernetickej bezpečnosti</a:t>
            </a:r>
            <a:endParaRPr lang="sk-SK" sz="2000" dirty="0">
              <a:latin typeface="Century Schoolbook" panose="02040604050505020304" pitchFamily="18" charset="0"/>
            </a:endParaRPr>
          </a:p>
          <a:p>
            <a:endParaRPr lang="sk-SK" sz="2200" dirty="0">
              <a:latin typeface="Century Schoolbook" panose="02040604050505020304" pitchFamily="18" charset="0"/>
            </a:endParaRP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A9E76402-F0E7-9B7E-6D40-D115106E6501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EFE86780-466A-4885-B32D-2C21A682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7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B2B5055C-3F61-B885-6FC5-110AE5E004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6058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Výsledky, zistenia, hodnotenie </a:t>
            </a:r>
            <a:r>
              <a:rPr lang="sk-SK" sz="32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(Príklad 1)</a:t>
            </a:r>
            <a:endParaRPr lang="sk-SK" sz="3800" b="1" dirty="0">
              <a:solidFill>
                <a:srgbClr val="A5189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22D4C18C-414C-4EFB-A336-A2DBCC5D4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A51890"/>
              </a:buClr>
              <a:buNone/>
            </a:pPr>
            <a:r>
              <a:rPr lang="en-GB" sz="2000" b="1" dirty="0">
                <a:latin typeface="Century Schoolbook" panose="02040604050505020304" pitchFamily="18" charset="0"/>
              </a:rPr>
              <a:t>Global Cybersecurity Index </a:t>
            </a:r>
            <a:r>
              <a:rPr lang="sk-SK" sz="2000" b="1" dirty="0">
                <a:latin typeface="Century Schoolbook" panose="02040604050505020304" pitchFamily="18" charset="0"/>
              </a:rPr>
              <a:t>(2020):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Slovensko: skóre 93,36 bodov (34. miesto zo 182 krajín sveta)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priemer EÚ: skóre 91,14 bodov</a:t>
            </a:r>
          </a:p>
          <a:p>
            <a:pPr marL="0" indent="0">
              <a:buClr>
                <a:srgbClr val="A51890"/>
              </a:buClr>
              <a:buNone/>
            </a:pPr>
            <a:endParaRPr lang="sk-SK" sz="2200" dirty="0">
              <a:latin typeface="Century Schoolbook" panose="02040604050505020304" pitchFamily="18" charset="0"/>
            </a:endParaRP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486AF17D-1271-43FC-B00C-C43B0FA7AD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6022130"/>
              </p:ext>
            </p:extLst>
          </p:nvPr>
        </p:nvGraphicFramePr>
        <p:xfrm>
          <a:off x="954158" y="3016252"/>
          <a:ext cx="4751796" cy="272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BlokTextu 2">
            <a:extLst>
              <a:ext uri="{FF2B5EF4-FFF2-40B4-BE49-F238E27FC236}">
                <a16:creationId xmlns:a16="http://schemas.microsoft.com/office/drawing/2014/main" id="{803FC8A7-75C4-433E-99F5-A8B23FC2E111}"/>
              </a:ext>
            </a:extLst>
          </p:cNvPr>
          <p:cNvSpPr txBox="1"/>
          <p:nvPr/>
        </p:nvSpPr>
        <p:spPr>
          <a:xfrm>
            <a:off x="1560898" y="5738726"/>
            <a:ext cx="3826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400" b="1" dirty="0"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Obr. 1 GCI index, Slovensko (2020)</a:t>
            </a:r>
          </a:p>
          <a:p>
            <a:pPr algn="ctr"/>
            <a:r>
              <a:rPr lang="sk-SK" sz="1400" dirty="0">
                <a:latin typeface="Century Schoolbook" panose="02040604050505020304" pitchFamily="18" charset="0"/>
              </a:rPr>
              <a:t>Zdroj: vlastné spracovanie podľa ITU (2021)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6E070C1C-34A4-4D26-8E7E-B23EA18E32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0455569"/>
              </p:ext>
            </p:extLst>
          </p:nvPr>
        </p:nvGraphicFramePr>
        <p:xfrm>
          <a:off x="6502005" y="3016251"/>
          <a:ext cx="4621283" cy="272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BlokTextu 6">
            <a:extLst>
              <a:ext uri="{FF2B5EF4-FFF2-40B4-BE49-F238E27FC236}">
                <a16:creationId xmlns:a16="http://schemas.microsoft.com/office/drawing/2014/main" id="{F241A021-D413-4164-80DD-62D143B1187D}"/>
              </a:ext>
            </a:extLst>
          </p:cNvPr>
          <p:cNvSpPr txBox="1"/>
          <p:nvPr/>
        </p:nvSpPr>
        <p:spPr>
          <a:xfrm>
            <a:off x="6599541" y="5738726"/>
            <a:ext cx="4426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400" b="1" dirty="0"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Obr. 2 GCI index, priemer krajín EÚ (2020)</a:t>
            </a:r>
          </a:p>
          <a:p>
            <a:pPr algn="ctr"/>
            <a:r>
              <a:rPr lang="sk-SK" sz="1400" dirty="0">
                <a:latin typeface="Century Schoolbook" panose="02040604050505020304" pitchFamily="18" charset="0"/>
              </a:rPr>
              <a:t>Zdroj: vlastné spracovanie podľa údajov ITU (2021)</a:t>
            </a:r>
          </a:p>
        </p:txBody>
      </p:sp>
      <p:sp>
        <p:nvSpPr>
          <p:cNvPr id="13" name="Zástupný objekt pre pätu 4">
            <a:extLst>
              <a:ext uri="{FF2B5EF4-FFF2-40B4-BE49-F238E27FC236}">
                <a16:creationId xmlns:a16="http://schemas.microsoft.com/office/drawing/2014/main" id="{A8EEF3F4-5882-52D1-E13E-E79A0948EAF8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4" name="Zástupný objekt pre číslo snímky 8">
            <a:extLst>
              <a:ext uri="{FF2B5EF4-FFF2-40B4-BE49-F238E27FC236}">
                <a16:creationId xmlns:a16="http://schemas.microsoft.com/office/drawing/2014/main" id="{E93FEE2F-3201-F33A-8E4B-05B4BB89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8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5" name="Obrázok 14">
            <a:extLst>
              <a:ext uri="{FF2B5EF4-FFF2-40B4-BE49-F238E27FC236}">
                <a16:creationId xmlns:a16="http://schemas.microsoft.com/office/drawing/2014/main" id="{7833BD26-46BF-B643-3012-09EA131092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5416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8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Výsledky, zistenia, hodnotenie </a:t>
            </a:r>
            <a:r>
              <a:rPr lang="sk-SK" sz="3200" b="1" dirty="0">
                <a:solidFill>
                  <a:srgbClr val="A51890"/>
                </a:solidFill>
                <a:latin typeface="Century Schoolbook" panose="02040604050505020304" pitchFamily="18" charset="0"/>
              </a:rPr>
              <a:t>(Príklad 2)</a:t>
            </a:r>
            <a:endParaRPr lang="sk-SK" sz="3800" b="1" dirty="0">
              <a:solidFill>
                <a:srgbClr val="A5189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22D4C18C-414C-4EFB-A336-A2DBCC5D4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A51890"/>
              </a:buClr>
              <a:buNone/>
            </a:pPr>
            <a:r>
              <a:rPr lang="sk-SK" sz="2000" b="1" dirty="0">
                <a:latin typeface="Century Schoolbook" panose="02040604050505020304" pitchFamily="18" charset="0"/>
              </a:rPr>
              <a:t>Prieskum </a:t>
            </a:r>
            <a:r>
              <a:rPr lang="en-US" sz="2000" b="1" dirty="0">
                <a:latin typeface="Century Schoolbook" panose="02040604050505020304" pitchFamily="18" charset="0"/>
              </a:rPr>
              <a:t>World Economic Forum </a:t>
            </a:r>
            <a:r>
              <a:rPr lang="sk-SK" sz="2000" b="1" dirty="0">
                <a:latin typeface="Century Schoolbook" panose="02040604050505020304" pitchFamily="18" charset="0"/>
              </a:rPr>
              <a:t>(2023):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kybernetické útoky predstavujú jedno z piatich globálnych rizík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jedna z hrozieb s najväčšou pravdepodobnosťou pre rok 2024</a:t>
            </a:r>
          </a:p>
          <a:p>
            <a:pPr>
              <a:buClr>
                <a:srgbClr val="A51890"/>
              </a:buClr>
            </a:pPr>
            <a:endParaRPr lang="sk-SK" sz="2000" dirty="0">
              <a:latin typeface="Century Schoolbook" panose="02040604050505020304" pitchFamily="18" charset="0"/>
            </a:endParaRPr>
          </a:p>
          <a:p>
            <a:pPr marL="0" indent="0">
              <a:buClr>
                <a:srgbClr val="A51890"/>
              </a:buClr>
              <a:buNone/>
            </a:pPr>
            <a:r>
              <a:rPr lang="sk-SK" sz="2000" b="1" dirty="0">
                <a:latin typeface="Century Schoolbook" panose="02040604050505020304" pitchFamily="18" charset="0"/>
              </a:rPr>
              <a:t>Allianz Risk Barometer (2023):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najväčšie globálne riziko sú kybernetické incidenty</a:t>
            </a:r>
          </a:p>
          <a:p>
            <a:pPr>
              <a:buClr>
                <a:srgbClr val="A51890"/>
              </a:buClr>
            </a:pPr>
            <a:r>
              <a:rPr lang="sk-SK" sz="2000" dirty="0">
                <a:latin typeface="Century Schoolbook" panose="02040604050505020304" pitchFamily="18" charset="0"/>
              </a:rPr>
              <a:t>najväčšie riziko pre podniky bez ohľadu na veľkosť podniku</a:t>
            </a:r>
          </a:p>
          <a:p>
            <a:pPr>
              <a:buClr>
                <a:srgbClr val="A51890"/>
              </a:buClr>
            </a:pPr>
            <a:endParaRPr lang="sk-SK" sz="2200" dirty="0">
              <a:latin typeface="Century Schoolbook" panose="02040604050505020304" pitchFamily="18" charset="0"/>
            </a:endParaRPr>
          </a:p>
        </p:txBody>
      </p:sp>
      <p:sp>
        <p:nvSpPr>
          <p:cNvPr id="9" name="Zástupný objekt pre pätu 4">
            <a:extLst>
              <a:ext uri="{FF2B5EF4-FFF2-40B4-BE49-F238E27FC236}">
                <a16:creationId xmlns:a16="http://schemas.microsoft.com/office/drawing/2014/main" id="{75312BA4-EDD7-2955-EBB7-496168DB8F63}"/>
              </a:ext>
            </a:extLst>
          </p:cNvPr>
          <p:cNvSpPr txBox="1">
            <a:spLocks/>
          </p:cNvSpPr>
          <p:nvPr/>
        </p:nvSpPr>
        <p:spPr>
          <a:xfrm>
            <a:off x="0" y="6356878"/>
            <a:ext cx="12192000" cy="384444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sk-S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k-SK" b="1" i="1">
                <a:solidFill>
                  <a:schemeClr val="bg1">
                    <a:lumMod val="50000"/>
                  </a:schemeClr>
                </a:solidFill>
                <a:latin typeface="Century Schoolbook" panose="02040604050505020304" pitchFamily="18" charset="0"/>
              </a:rPr>
              <a:t> </a:t>
            </a:r>
            <a:endParaRPr lang="sk-SK" b="1" i="1" dirty="0">
              <a:solidFill>
                <a:schemeClr val="bg1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Zástupný objekt pre číslo snímky 8">
            <a:extLst>
              <a:ext uri="{FF2B5EF4-FFF2-40B4-BE49-F238E27FC236}">
                <a16:creationId xmlns:a16="http://schemas.microsoft.com/office/drawing/2014/main" id="{46A598F2-A7CD-E134-1E73-B2E04756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153BDA6-65FD-434B-9089-C763A6DA1766}" type="slidenum">
              <a:rPr lang="sk-SK" b="1" smtClean="0">
                <a:solidFill>
                  <a:schemeClr val="bg1"/>
                </a:solidFill>
                <a:latin typeface="Century Schoolbook" panose="02040604050505020304" pitchFamily="18" charset="0"/>
              </a:rPr>
              <a:t>9</a:t>
            </a:fld>
            <a:endParaRPr lang="sk-SK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19F4CB26-4015-9065-FA60-00B312C679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6356350"/>
            <a:ext cx="2483768" cy="3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315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1522</Words>
  <Application>Microsoft Office PowerPoint</Application>
  <PresentationFormat>Širokouhlá</PresentationFormat>
  <Paragraphs>212</Paragraphs>
  <Slides>15</Slides>
  <Notes>14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Schoolbook</vt:lpstr>
      <vt:lpstr>Motív balíka Office</vt:lpstr>
      <vt:lpstr>Názov práce</vt:lpstr>
      <vt:lpstr>Úvod, motivácia</vt:lpstr>
      <vt:lpstr>Ciele práce</vt:lpstr>
      <vt:lpstr>Použité metódy</vt:lpstr>
      <vt:lpstr>Teoretická časť</vt:lpstr>
      <vt:lpstr>Stav riešenej problematiky (Príklad 1)</vt:lpstr>
      <vt:lpstr>Stav riešenej problematiky (Príklad 2)</vt:lpstr>
      <vt:lpstr>Výsledky, zistenia, hodnotenie (Príklad 1)</vt:lpstr>
      <vt:lpstr>Výsledky, zistenia, hodnotenie (Príklad 2)</vt:lpstr>
      <vt:lpstr>Výsledky, zistenia, hodnotenie (Príklad 3)</vt:lpstr>
      <vt:lpstr>Výsledky, zistenia, hodnotenie (Príklad 4)</vt:lpstr>
      <vt:lpstr>Závery, prínosy</vt:lpstr>
      <vt:lpstr>Návrhy a odporúčania pre prax</vt:lpstr>
      <vt:lpstr>Názov práce</vt:lpstr>
      <vt:lpstr>Diskusia k posudkom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Dr. Leos Safar, MSc., MBA</dc:creator>
  <cp:lastModifiedBy>Leoš Šafár</cp:lastModifiedBy>
  <cp:revision>54</cp:revision>
  <dcterms:created xsi:type="dcterms:W3CDTF">2024-06-20T10:15:27Z</dcterms:created>
  <dcterms:modified xsi:type="dcterms:W3CDTF">2024-08-12T11:52:52Z</dcterms:modified>
</cp:coreProperties>
</file>