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83" r:id="rId3"/>
    <p:sldId id="285" r:id="rId4"/>
    <p:sldId id="286" r:id="rId5"/>
    <p:sldId id="319" r:id="rId6"/>
    <p:sldId id="257" r:id="rId7"/>
    <p:sldId id="295" r:id="rId8"/>
    <p:sldId id="318" r:id="rId9"/>
    <p:sldId id="317" r:id="rId10"/>
    <p:sldId id="320" r:id="rId11"/>
    <p:sldId id="32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1B8AC1E-33F4-4838-93D4-16919597507E}">
          <p14:sldIdLst>
            <p14:sldId id="256"/>
            <p14:sldId id="283"/>
            <p14:sldId id="285"/>
            <p14:sldId id="286"/>
            <p14:sldId id="319"/>
            <p14:sldId id="257"/>
            <p14:sldId id="295"/>
            <p14:sldId id="318"/>
            <p14:sldId id="317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51" autoAdjust="0"/>
  </p:normalViewPr>
  <p:slideViewPr>
    <p:cSldViewPr>
      <p:cViewPr varScale="1">
        <p:scale>
          <a:sx n="73" d="100"/>
          <a:sy n="73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B3C2-1DA7-4B11-9BFF-EE9FCA0349A7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AE50-AC5B-410B-BEC0-4954EF8AF0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7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AE50-AC5B-410B-BEC0-4954EF8AF05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2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7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5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1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3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12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86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25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2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19F0-DFFB-431B-82FD-00A7EE010F7C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48830"/>
            <a:ext cx="8280920" cy="536154"/>
          </a:xfrm>
        </p:spPr>
        <p:txBody>
          <a:bodyPr>
            <a:normAutofit/>
          </a:bodyPr>
          <a:lstStyle/>
          <a:p>
            <a:pPr algn="l"/>
            <a:r>
              <a:rPr lang="sk-SK" sz="3200" b="1" baseline="0" dirty="0" smtClean="0">
                <a:solidFill>
                  <a:schemeClr val="accent2">
                    <a:lumMod val="50000"/>
                  </a:schemeClr>
                </a:solidFill>
              </a:rPr>
              <a:t>Základné údaje</a:t>
            </a:r>
            <a:endParaRPr lang="sk-SK" sz="3600" b="1" baseline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4091" y="6020198"/>
            <a:ext cx="4209028" cy="59526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baseline="0" dirty="0" smtClean="0">
                <a:solidFill>
                  <a:schemeClr val="tx1"/>
                </a:solidFill>
              </a:rPr>
              <a:t>Školiteľ: doc. Ing. XY, PhD.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baseline="0" dirty="0" smtClean="0">
                <a:solidFill>
                  <a:schemeClr val="tx1"/>
                </a:solidFill>
              </a:rPr>
              <a:t>Konzultant:</a:t>
            </a:r>
            <a:r>
              <a:rPr lang="sk-SK" sz="1600" baseline="0" dirty="0">
                <a:solidFill>
                  <a:schemeClr val="tx1"/>
                </a:solidFill>
              </a:rPr>
              <a:t> </a:t>
            </a:r>
            <a:r>
              <a:rPr lang="sk-SK" sz="1600" baseline="0" dirty="0" smtClean="0">
                <a:solidFill>
                  <a:schemeClr val="tx1"/>
                </a:solidFill>
              </a:rPr>
              <a:t>Mgr</a:t>
            </a:r>
            <a:r>
              <a:rPr lang="sk-SK" sz="1600" baseline="0" dirty="0">
                <a:solidFill>
                  <a:schemeClr val="tx1"/>
                </a:solidFill>
              </a:rPr>
              <a:t>. </a:t>
            </a:r>
            <a:r>
              <a:rPr lang="sk-SK" sz="1600" baseline="0" dirty="0" smtClean="0">
                <a:solidFill>
                  <a:schemeClr val="tx1"/>
                </a:solidFill>
              </a:rPr>
              <a:t>XY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8279" y="5815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Podnadpis 4"/>
          <p:cNvSpPr txBox="1">
            <a:spLocks/>
          </p:cNvSpPr>
          <p:nvPr/>
        </p:nvSpPr>
        <p:spPr>
          <a:xfrm>
            <a:off x="254091" y="218642"/>
            <a:ext cx="4209028" cy="546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Technická univerzita v Košiciach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Ekonomická fakulta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75" y="3356992"/>
            <a:ext cx="334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DIPLOMOVÁ/BAKALÁRSKA PRÁCA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5956308"/>
            <a:ext cx="298782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sk-SK" dirty="0"/>
              <a:t>Meno a priezvisko autora</a:t>
            </a:r>
          </a:p>
          <a:p>
            <a:pPr>
              <a:spcBef>
                <a:spcPts val="100"/>
              </a:spcBef>
            </a:pPr>
            <a:r>
              <a:rPr lang="sk-SK" dirty="0" smtClean="0"/>
              <a:t>201</a:t>
            </a:r>
            <a:r>
              <a:rPr lang="en-GB" dirty="0" smtClean="0"/>
              <a:t>9</a:t>
            </a:r>
            <a:r>
              <a:rPr lang="sk-SK" dirty="0" smtClean="0"/>
              <a:t> </a:t>
            </a:r>
            <a:r>
              <a:rPr lang="sk-SK" dirty="0"/>
              <a:t>Košice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3782"/>
            <a:ext cx="2843808" cy="270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3294000"/>
            <a:ext cx="648000" cy="39789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67544" y="357301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základné údaje =(kto, čo, kde) – názov práce, autor, školiteľ, </a:t>
            </a:r>
            <a:br>
              <a:rPr lang="sk-SK" dirty="0" smtClean="0"/>
            </a:br>
            <a:r>
              <a:rPr lang="sk-SK" dirty="0" smtClean="0"/>
              <a:t>konzultant (ak bol), školiace pracovisko;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" y="68891"/>
            <a:ext cx="6774472" cy="15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270892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Ďakujem za pozornosť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Diskusia k posudkom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13285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diskusia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k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posudkom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–</a:t>
            </a:r>
            <a:r>
              <a:rPr lang="sk-SK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pripravte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podklady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pre</a:t>
            </a:r>
            <a:r>
              <a:rPr lang="sk-SK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odpovede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otázky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oponenta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/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školiteľa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konci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prezentácie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slajdom</a:t>
            </a:r>
            <a:r>
              <a:rPr lang="sk-SK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„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Ďakujem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pozornosť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“;</a:t>
            </a:r>
            <a:endParaRPr lang="sk-SK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odpovedajte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až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vyzvaní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komisie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podľa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možnosti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stručne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poďakujte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pripomienky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 smtClean="0">
                <a:latin typeface="Calibri" charset="0"/>
                <a:ea typeface="Calibri" charset="0"/>
                <a:cs typeface="Times New Roman" charset="0"/>
              </a:rPr>
              <a:t>berte</a:t>
            </a:r>
            <a:r>
              <a:rPr lang="en-US" dirty="0" smtClean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ich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ako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návrhy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vylepšenie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nie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Times New Roman" charset="0"/>
              </a:rPr>
              <a:t>kritiku</a:t>
            </a:r>
            <a:r>
              <a:rPr lang="en-US" dirty="0">
                <a:latin typeface="Calibri" charset="0"/>
                <a:ea typeface="Calibri" charset="0"/>
                <a:cs typeface="Times New Roman" charset="0"/>
              </a:rPr>
              <a:t>;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584" y="1340768"/>
            <a:ext cx="8650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Úvod, motivácia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076" y="21328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úvod</a:t>
            </a:r>
            <a:r>
              <a:rPr lang="en-US" sz="2000" dirty="0"/>
              <a:t> </a:t>
            </a:r>
            <a:r>
              <a:rPr lang="en-US" sz="2000" dirty="0" smtClean="0"/>
              <a:t>=</a:t>
            </a:r>
            <a:r>
              <a:rPr lang="sk-SK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prečo</a:t>
            </a:r>
            <a:r>
              <a:rPr lang="en-US" sz="2000" dirty="0"/>
              <a:t>) </a:t>
            </a:r>
            <a:r>
              <a:rPr lang="en-US" sz="2000" dirty="0" smtClean="0"/>
              <a:t>–</a:t>
            </a:r>
            <a:r>
              <a:rPr lang="sk-SK" sz="2000" dirty="0" smtClean="0"/>
              <a:t> </a:t>
            </a:r>
            <a:r>
              <a:rPr lang="en-US" sz="2000" dirty="0" err="1" smtClean="0"/>
              <a:t>prečo</a:t>
            </a:r>
            <a:r>
              <a:rPr lang="en-US" sz="2000" dirty="0" smtClean="0"/>
              <a:t> 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oblasť</a:t>
            </a:r>
            <a:r>
              <a:rPr lang="en-US" sz="2000" dirty="0"/>
              <a:t>/</a:t>
            </a:r>
            <a:r>
              <a:rPr lang="en-US" sz="2000" dirty="0" err="1"/>
              <a:t>tému</a:t>
            </a:r>
            <a:r>
              <a:rPr lang="en-US" sz="2000" dirty="0"/>
              <a:t> </a:t>
            </a:r>
            <a:r>
              <a:rPr lang="en-US" sz="2000" dirty="0" err="1"/>
              <a:t>vybrali</a:t>
            </a:r>
            <a:r>
              <a:rPr lang="en-US" sz="2000" dirty="0"/>
              <a:t>, </a:t>
            </a:r>
            <a:r>
              <a:rPr lang="en-US" sz="2000" dirty="0" err="1" smtClean="0"/>
              <a:t>vaša</a:t>
            </a:r>
            <a:r>
              <a:rPr lang="en-US" sz="2000" dirty="0" smtClean="0"/>
              <a:t> </a:t>
            </a:r>
            <a:r>
              <a:rPr lang="en-US" sz="2000" dirty="0" err="1"/>
              <a:t>motivácia</a:t>
            </a:r>
            <a:r>
              <a:rPr lang="en-US" sz="2000" dirty="0"/>
              <a:t>, </a:t>
            </a:r>
            <a:r>
              <a:rPr lang="en-US" sz="2000" dirty="0" err="1"/>
              <a:t>význam</a:t>
            </a:r>
            <a:r>
              <a:rPr lang="en-US" sz="2000" dirty="0"/>
              <a:t> </a:t>
            </a:r>
            <a:r>
              <a:rPr lang="en-US" sz="2000" dirty="0" err="1"/>
              <a:t>riešenej</a:t>
            </a:r>
            <a:r>
              <a:rPr lang="en-US" sz="2000" dirty="0"/>
              <a:t> </a:t>
            </a:r>
            <a:r>
              <a:rPr lang="en-US" sz="2000" dirty="0" err="1"/>
              <a:t>problematiky</a:t>
            </a:r>
            <a:r>
              <a:rPr lang="en-US" sz="2000" dirty="0"/>
              <a:t> ... </a:t>
            </a:r>
            <a:endParaRPr lang="sk-SK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5733256"/>
            <a:ext cx="7848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076" y="1844824"/>
            <a:ext cx="8022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sk-SK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ciele práce </a:t>
            </a:r>
            <a:r>
              <a:rPr lang="sk-SK" sz="2000" dirty="0">
                <a:cs typeface="Arial" panose="020B0604020202020204" pitchFamily="34" charset="0"/>
              </a:rPr>
              <a:t>= </a:t>
            </a:r>
            <a:r>
              <a:rPr lang="sk-SK" sz="2000" dirty="0" smtClean="0">
                <a:cs typeface="Arial" panose="020B0604020202020204" pitchFamily="34" charset="0"/>
              </a:rPr>
              <a:t>(</a:t>
            </a:r>
            <a:r>
              <a:rPr lang="sk-SK" sz="2000" dirty="0">
                <a:cs typeface="Arial" panose="020B0604020202020204" pitchFamily="34" charset="0"/>
              </a:rPr>
              <a:t>čo) </a:t>
            </a:r>
            <a:r>
              <a:rPr lang="sk-SK" sz="2000" dirty="0" smtClean="0">
                <a:cs typeface="Arial" panose="020B0604020202020204" pitchFamily="34" charset="0"/>
              </a:rPr>
              <a:t>– zo </a:t>
            </a:r>
            <a:r>
              <a:rPr lang="sk-SK" sz="2000" dirty="0">
                <a:cs typeface="Arial" panose="020B0604020202020204" pitchFamily="34" charset="0"/>
              </a:rPr>
              <a:t>zadania, čiastkové ciele, </a:t>
            </a:r>
            <a:r>
              <a:rPr lang="sk-SK" sz="2000" dirty="0" smtClean="0">
                <a:cs typeface="Arial" panose="020B0604020202020204" pitchFamily="34" charset="0"/>
              </a:rPr>
              <a:t>hypotézy</a:t>
            </a:r>
            <a:r>
              <a:rPr lang="sk-SK" sz="2000" dirty="0">
                <a:cs typeface="Arial" panose="020B0604020202020204" pitchFamily="34" charset="0"/>
              </a:rPr>
              <a:t>; vysvetlite problém, ktorý ste riešili</a:t>
            </a:r>
            <a:r>
              <a:rPr lang="sk-SK" sz="2000" dirty="0" smtClean="0">
                <a:cs typeface="Arial" panose="020B0604020202020204" pitchFamily="34" charset="0"/>
              </a:rPr>
              <a:t>;</a:t>
            </a:r>
            <a:endParaRPr lang="sk-SK" sz="2000" dirty="0"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Ciele práce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5145484"/>
            <a:ext cx="6350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2132856"/>
            <a:ext cx="8305800" cy="3686944"/>
          </a:xfrm>
        </p:spPr>
        <p:txBody>
          <a:bodyPr>
            <a:normAutofit/>
          </a:bodyPr>
          <a:lstStyle/>
          <a:p>
            <a:pPr marL="115200" indent="0">
              <a:lnSpc>
                <a:spcPct val="100000"/>
              </a:lnSpc>
              <a:buNone/>
              <a:defRPr/>
            </a:pPr>
            <a:r>
              <a:rPr lang="sk-SK" sz="2000" baseline="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metódy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= 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(ako) ktorými 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ste sa snažili naplniť ciele, 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overiť 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platnosť hypotéz + súbor/y, vzorka/y, 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subjekt/y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s ktorými ste pracovali; pokúste sa 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presvedčiť 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komisiu, že ste k riešeniu pristupovali </a:t>
            </a:r>
            <a:r>
              <a:rPr lang="sk-SK" sz="2000" baseline="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systematicky</a:t>
            </a:r>
            <a:r>
              <a:rPr lang="sk-SK" sz="2000" baseline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kvalifikovane, vedecky;</a:t>
            </a:r>
            <a:endParaRPr lang="sk-SK" sz="2000" baseline="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Použité metódy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843984"/>
            <a:ext cx="455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5894" y="213285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sk-SK" sz="2000" baseline="0" dirty="0">
                <a:solidFill>
                  <a:schemeClr val="accent2">
                    <a:lumMod val="50000"/>
                  </a:schemeClr>
                </a:solidFill>
              </a:rPr>
              <a:t>teoretická časť </a:t>
            </a:r>
            <a:r>
              <a:rPr lang="sk-SK" sz="2000" baseline="0" dirty="0" smtClean="0">
                <a:solidFill>
                  <a:schemeClr val="tx1"/>
                </a:solidFill>
              </a:rPr>
              <a:t>= (</a:t>
            </a:r>
            <a:r>
              <a:rPr lang="sk-SK" sz="2000" baseline="0" dirty="0">
                <a:solidFill>
                  <a:schemeClr val="tx1"/>
                </a:solidFill>
              </a:rPr>
              <a:t>definície/vymedzenia </a:t>
            </a:r>
            <a:r>
              <a:rPr lang="sk-SK" sz="2000" baseline="0" dirty="0" smtClean="0">
                <a:solidFill>
                  <a:schemeClr val="tx1"/>
                </a:solidFill>
              </a:rPr>
              <a:t>základných pojmov) ako </a:t>
            </a:r>
            <a:r>
              <a:rPr lang="sk-SK" sz="2000" baseline="0" dirty="0">
                <a:solidFill>
                  <a:schemeClr val="tx1"/>
                </a:solidFill>
              </a:rPr>
              <a:t>sú najdôležitejšie pojmy </a:t>
            </a:r>
            <a:r>
              <a:rPr lang="sk-SK" sz="2000" baseline="0" dirty="0" smtClean="0">
                <a:solidFill>
                  <a:schemeClr val="tx1"/>
                </a:solidFill>
              </a:rPr>
              <a:t>práce </a:t>
            </a:r>
            <a:r>
              <a:rPr lang="sk-SK" sz="2000" baseline="0" dirty="0">
                <a:solidFill>
                  <a:schemeClr val="tx1"/>
                </a:solidFill>
              </a:rPr>
              <a:t>definované v odbornej literatúre; ich </a:t>
            </a:r>
            <a:r>
              <a:rPr lang="sk-SK" sz="2000" baseline="0" dirty="0" smtClean="0">
                <a:solidFill>
                  <a:schemeClr val="tx1"/>
                </a:solidFill>
              </a:rPr>
              <a:t>význam</a:t>
            </a:r>
            <a:r>
              <a:rPr lang="sk-SK" sz="2000" baseline="0" dirty="0">
                <a:solidFill>
                  <a:schemeClr val="tx1"/>
                </a:solidFill>
              </a:rPr>
              <a:t>, delenie, prepojenia/súvis s témou;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Teoretická časť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30858"/>
            <a:ext cx="267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Stav riešenej problematiky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28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stav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riešenej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problematiky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(</a:t>
            </a:r>
            <a:r>
              <a:rPr lang="en-US" sz="2000" dirty="0" err="1"/>
              <a:t>čo</a:t>
            </a:r>
            <a:r>
              <a:rPr lang="en-US" sz="2000" dirty="0"/>
              <a:t> </a:t>
            </a:r>
            <a:r>
              <a:rPr lang="en-US" sz="2000" dirty="0" err="1"/>
              <a:t>píšu</a:t>
            </a:r>
            <a:r>
              <a:rPr lang="en-US" sz="2000" dirty="0"/>
              <a:t> </a:t>
            </a:r>
            <a:r>
              <a:rPr lang="en-US" sz="2000" dirty="0" err="1"/>
              <a:t>iní</a:t>
            </a:r>
            <a:r>
              <a:rPr lang="en-US" sz="2000" dirty="0"/>
              <a:t>) </a:t>
            </a:r>
            <a:r>
              <a:rPr lang="en-US" sz="2000" dirty="0" err="1" smtClean="0"/>
              <a:t>stručné</a:t>
            </a:r>
            <a:r>
              <a:rPr lang="sk-SK" sz="2000" dirty="0" smtClean="0"/>
              <a:t> </a:t>
            </a:r>
            <a:r>
              <a:rPr lang="en-US" sz="2000" dirty="0" err="1" smtClean="0"/>
              <a:t>oboznámenie</a:t>
            </a:r>
            <a:r>
              <a:rPr lang="en-US" sz="2000" dirty="0" smtClean="0"/>
              <a:t> </a:t>
            </a:r>
            <a:r>
              <a:rPr lang="en-US" sz="2000" dirty="0"/>
              <a:t>so </a:t>
            </a:r>
            <a:r>
              <a:rPr lang="en-US" sz="2000" dirty="0" err="1"/>
              <a:t>súčasným</a:t>
            </a:r>
            <a:r>
              <a:rPr lang="en-US" sz="2000" dirty="0"/>
              <a:t> </a:t>
            </a:r>
            <a:r>
              <a:rPr lang="en-US" sz="2000" dirty="0" err="1"/>
              <a:t>stavom</a:t>
            </a:r>
            <a:r>
              <a:rPr lang="en-US" sz="2000" dirty="0"/>
              <a:t> </a:t>
            </a:r>
            <a:r>
              <a:rPr lang="en-US" sz="2000" dirty="0" err="1"/>
              <a:t>riešenej</a:t>
            </a:r>
            <a:r>
              <a:rPr lang="en-US" sz="2000" dirty="0"/>
              <a:t> </a:t>
            </a:r>
            <a:r>
              <a:rPr lang="en-US" sz="2000" dirty="0" err="1" smtClean="0"/>
              <a:t>problematiky</a:t>
            </a:r>
            <a:r>
              <a:rPr lang="en-US" sz="2000" dirty="0"/>
              <a:t>;</a:t>
            </a:r>
            <a:endParaRPr lang="sk-S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059884"/>
            <a:ext cx="4483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Vlastné výsledky, zistenia, hodnotenia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76" y="21328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výsledky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zistenia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hodnotenie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(</a:t>
            </a:r>
            <a:r>
              <a:rPr lang="en-US" sz="2000" dirty="0" err="1"/>
              <a:t>čo</a:t>
            </a:r>
            <a:r>
              <a:rPr lang="en-US" sz="2000" dirty="0"/>
              <a:t>, </a:t>
            </a:r>
            <a:r>
              <a:rPr lang="en-US" sz="2000" dirty="0" err="1"/>
              <a:t>koľko</a:t>
            </a:r>
            <a:r>
              <a:rPr lang="en-US" sz="2000" dirty="0"/>
              <a:t>, </a:t>
            </a:r>
            <a:r>
              <a:rPr lang="en-US" sz="2000" dirty="0" err="1"/>
              <a:t>prečo</a:t>
            </a:r>
            <a:r>
              <a:rPr lang="en-US" sz="2000" dirty="0"/>
              <a:t>, </a:t>
            </a:r>
            <a:r>
              <a:rPr lang="en-US" sz="2000" dirty="0" err="1" smtClean="0"/>
              <a:t>ako</a:t>
            </a:r>
            <a:r>
              <a:rPr lang="en-US" sz="2000" dirty="0" smtClean="0"/>
              <a:t>)</a:t>
            </a:r>
            <a:r>
              <a:rPr lang="sk-SK" sz="2000" dirty="0" smtClean="0"/>
              <a:t> </a:t>
            </a:r>
            <a:r>
              <a:rPr lang="en-US" sz="2000" dirty="0" err="1" smtClean="0"/>
              <a:t>zdôraznite</a:t>
            </a:r>
            <a:r>
              <a:rPr lang="en-US" sz="2000" dirty="0" smtClean="0"/>
              <a:t> </a:t>
            </a:r>
            <a:r>
              <a:rPr lang="en-US" sz="2000" dirty="0" err="1"/>
              <a:t>podstatné</a:t>
            </a:r>
            <a:r>
              <a:rPr lang="en-US" sz="2000" dirty="0"/>
              <a:t> </a:t>
            </a:r>
            <a:r>
              <a:rPr lang="en-US" sz="2000" dirty="0" err="1"/>
              <a:t>výsledky</a:t>
            </a:r>
            <a:r>
              <a:rPr lang="en-US" sz="2000" dirty="0"/>
              <a:t>, </a:t>
            </a:r>
            <a:r>
              <a:rPr lang="en-US" sz="2000" dirty="0" err="1"/>
              <a:t>zistenia</a:t>
            </a:r>
            <a:r>
              <a:rPr lang="en-US" sz="2000" dirty="0"/>
              <a:t>, </a:t>
            </a:r>
            <a:r>
              <a:rPr lang="en-US" sz="2000" dirty="0" err="1" smtClean="0"/>
              <a:t>porovnajte</a:t>
            </a:r>
            <a:r>
              <a:rPr lang="en-US" sz="2000" dirty="0" smtClean="0"/>
              <a:t> </a:t>
            </a:r>
            <a:r>
              <a:rPr lang="en-US" sz="2000" dirty="0" err="1"/>
              <a:t>vlastné</a:t>
            </a:r>
            <a:r>
              <a:rPr lang="en-US" sz="2000" dirty="0"/>
              <a:t> </a:t>
            </a:r>
            <a:r>
              <a:rPr lang="en-US" sz="2000" dirty="0" err="1"/>
              <a:t>výsledky</a:t>
            </a:r>
            <a:r>
              <a:rPr lang="en-US" sz="2000" dirty="0"/>
              <a:t> s </a:t>
            </a:r>
            <a:r>
              <a:rPr lang="en-US" sz="2000" dirty="0" err="1" smtClean="0"/>
              <a:t>literatúrou</a:t>
            </a:r>
            <a:r>
              <a:rPr lang="en-US" sz="2000" dirty="0" smtClean="0"/>
              <a:t>,</a:t>
            </a:r>
            <a:r>
              <a:rPr lang="sk-SK" sz="2000" dirty="0" smtClean="0"/>
              <a:t> </a:t>
            </a:r>
            <a:r>
              <a:rPr lang="en-US" sz="2000" dirty="0" err="1" smtClean="0"/>
              <a:t>predchádzajúcimi</a:t>
            </a:r>
            <a:r>
              <a:rPr lang="en-US" sz="2000" dirty="0" smtClean="0"/>
              <a:t> </a:t>
            </a:r>
            <a:r>
              <a:rPr lang="en-US" sz="2000" dirty="0" err="1"/>
              <a:t>sledovaniami</a:t>
            </a:r>
            <a:r>
              <a:rPr lang="en-US" sz="2000" dirty="0"/>
              <a:t>, </a:t>
            </a:r>
            <a:r>
              <a:rPr lang="en-US" sz="2000" dirty="0" err="1"/>
              <a:t>inými</a:t>
            </a:r>
            <a:r>
              <a:rPr lang="en-US" sz="2000" dirty="0"/>
              <a:t> </a:t>
            </a:r>
            <a:r>
              <a:rPr lang="en-US" sz="2000" dirty="0" err="1"/>
              <a:t>vzorkami</a:t>
            </a:r>
            <a:r>
              <a:rPr lang="en-US" sz="2000" dirty="0"/>
              <a:t>, </a:t>
            </a:r>
            <a:r>
              <a:rPr lang="en-US" sz="2000" dirty="0" err="1" smtClean="0"/>
              <a:t>objasnite</a:t>
            </a:r>
            <a:r>
              <a:rPr lang="en-US" sz="2000" dirty="0" smtClean="0"/>
              <a:t>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 smtClean="0"/>
              <a:t>predpokladajte</a:t>
            </a:r>
            <a:r>
              <a:rPr lang="en-US" sz="2000" dirty="0" smtClean="0"/>
              <a:t> </a:t>
            </a:r>
            <a:r>
              <a:rPr lang="en-US" sz="2000" dirty="0" err="1"/>
              <a:t>príčiny</a:t>
            </a:r>
            <a:r>
              <a:rPr lang="en-US" sz="2000" dirty="0"/>
              <a:t> </a:t>
            </a:r>
            <a:r>
              <a:rPr lang="en-US" sz="2000" dirty="0" err="1"/>
              <a:t>dôležitých</a:t>
            </a:r>
            <a:r>
              <a:rPr lang="en-US" sz="2000" dirty="0"/>
              <a:t> </a:t>
            </a:r>
            <a:r>
              <a:rPr lang="en-US" sz="2000" dirty="0" err="1" smtClean="0"/>
              <a:t>zistení</a:t>
            </a:r>
            <a:r>
              <a:rPr lang="en-US" sz="2000" dirty="0"/>
              <a:t>;</a:t>
            </a:r>
            <a:endParaRPr lang="sk-SK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148784"/>
            <a:ext cx="415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Závery, prínos/y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633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Závery</a:t>
            </a:r>
            <a:r>
              <a:rPr lang="sk-SK" sz="2000" dirty="0" smtClean="0"/>
              <a:t> </a:t>
            </a:r>
            <a:r>
              <a:rPr lang="en-US" sz="2000" dirty="0" smtClean="0"/>
              <a:t>–</a:t>
            </a:r>
            <a:r>
              <a:rPr lang="sk-SK" sz="2000" dirty="0" smtClean="0"/>
              <a:t> </a:t>
            </a:r>
            <a:r>
              <a:rPr lang="en-US" sz="2000" dirty="0" err="1" smtClean="0"/>
              <a:t>splnenie</a:t>
            </a:r>
            <a:r>
              <a:rPr lang="en-US" sz="2000" dirty="0" smtClean="0"/>
              <a:t>/</a:t>
            </a:r>
            <a:r>
              <a:rPr lang="en-US" sz="2000" dirty="0" err="1" smtClean="0"/>
              <a:t>nesplnenie</a:t>
            </a:r>
            <a:r>
              <a:rPr lang="en-US" sz="2000" dirty="0" smtClean="0"/>
              <a:t> </a:t>
            </a:r>
            <a:r>
              <a:rPr lang="en-US" sz="2000" dirty="0" err="1"/>
              <a:t>cieľov</a:t>
            </a:r>
            <a:r>
              <a:rPr lang="en-US" sz="2000" dirty="0"/>
              <a:t>, </a:t>
            </a:r>
            <a:r>
              <a:rPr lang="en-US" sz="2000" dirty="0" err="1" smtClean="0"/>
              <a:t>potvrdenie</a:t>
            </a:r>
            <a:r>
              <a:rPr lang="en-US" sz="2000" dirty="0" smtClean="0"/>
              <a:t>/</a:t>
            </a:r>
            <a:r>
              <a:rPr lang="en-US" sz="2000" dirty="0" err="1" smtClean="0"/>
              <a:t>nepotvrdenie</a:t>
            </a:r>
            <a:r>
              <a:rPr lang="en-US" sz="2000" dirty="0" smtClean="0"/>
              <a:t> </a:t>
            </a:r>
            <a:r>
              <a:rPr lang="en-US" sz="2000" dirty="0" err="1"/>
              <a:t>hypotéz</a:t>
            </a:r>
            <a:r>
              <a:rPr lang="en-US" sz="2000" dirty="0"/>
              <a:t>, </a:t>
            </a:r>
            <a:r>
              <a:rPr lang="en-US" sz="2000" dirty="0" err="1"/>
              <a:t>význam</a:t>
            </a:r>
            <a:r>
              <a:rPr lang="en-US" sz="2000" dirty="0"/>
              <a:t> a </a:t>
            </a:r>
            <a:r>
              <a:rPr lang="en-US" sz="2000" dirty="0" err="1" smtClean="0"/>
              <a:t>využitie</a:t>
            </a:r>
            <a:r>
              <a:rPr lang="en-US" sz="2000" dirty="0" smtClean="0"/>
              <a:t> </a:t>
            </a:r>
            <a:r>
              <a:rPr lang="en-US" sz="2000" dirty="0" err="1"/>
              <a:t>vlastných</a:t>
            </a:r>
            <a:r>
              <a:rPr lang="en-US" sz="2000" dirty="0"/>
              <a:t> </a:t>
            </a:r>
            <a:r>
              <a:rPr lang="en-US" sz="2000" dirty="0" err="1"/>
              <a:t>výsledkov</a:t>
            </a:r>
            <a:r>
              <a:rPr lang="en-US" sz="2000" dirty="0"/>
              <a:t>; </a:t>
            </a:r>
            <a:r>
              <a:rPr lang="sk-SK" sz="2000" dirty="0" smtClean="0"/>
              <a:t>p</a:t>
            </a:r>
            <a:r>
              <a:rPr lang="en-US" sz="2000" dirty="0" err="1" smtClean="0"/>
              <a:t>redikujte</a:t>
            </a:r>
            <a:r>
              <a:rPr lang="sk-SK" sz="2000" dirty="0" smtClean="0"/>
              <a:t> </a:t>
            </a:r>
            <a:r>
              <a:rPr lang="en-US" sz="2000" dirty="0" err="1" smtClean="0"/>
              <a:t>možnosti</a:t>
            </a:r>
            <a:r>
              <a:rPr lang="en-US" sz="2000" dirty="0" smtClean="0"/>
              <a:t> </a:t>
            </a:r>
            <a:r>
              <a:rPr lang="en-US" sz="2000" dirty="0" err="1" smtClean="0"/>
              <a:t>ďalšieho</a:t>
            </a:r>
            <a:r>
              <a:rPr lang="en-US" sz="2000" dirty="0" smtClean="0"/>
              <a:t> </a:t>
            </a:r>
            <a:r>
              <a:rPr lang="en-US" sz="2000" dirty="0" err="1"/>
              <a:t>vývoja</a:t>
            </a:r>
            <a:r>
              <a:rPr lang="en-US" sz="2000" dirty="0"/>
              <a:t>/</a:t>
            </a:r>
            <a:r>
              <a:rPr lang="en-US" sz="2000" dirty="0" err="1"/>
              <a:t>využitia</a:t>
            </a:r>
            <a:r>
              <a:rPr lang="en-US" sz="2000" dirty="0"/>
              <a:t> </a:t>
            </a:r>
            <a:r>
              <a:rPr lang="en-US" sz="2000" dirty="0" err="1"/>
              <a:t>vašich</a:t>
            </a:r>
            <a:r>
              <a:rPr lang="en-US" sz="2000" dirty="0"/>
              <a:t> </a:t>
            </a:r>
            <a:r>
              <a:rPr lang="en-US" sz="2000" dirty="0" err="1"/>
              <a:t>výsledkov</a:t>
            </a:r>
            <a:r>
              <a:rPr lang="en-US" sz="2000" dirty="0"/>
              <a:t>;</a:t>
            </a:r>
            <a:endParaRPr lang="sk-SK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850" y="6059884"/>
            <a:ext cx="5956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Návrhy a odporúčania pre prax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5589240"/>
            <a:ext cx="7124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Custom 2">
      <a:dk1>
        <a:srgbClr val="000000"/>
      </a:dk1>
      <a:lt1>
        <a:srgbClr val="FFFFFF"/>
      </a:lt1>
      <a:dk2>
        <a:srgbClr val="585958"/>
      </a:dk2>
      <a:lt2>
        <a:srgbClr val="E3E4E3"/>
      </a:lt2>
      <a:accent1>
        <a:srgbClr val="3D419A"/>
      </a:accent1>
      <a:accent2>
        <a:srgbClr val="60BEFB"/>
      </a:accent2>
      <a:accent3>
        <a:srgbClr val="FFAF00"/>
      </a:accent3>
      <a:accent4>
        <a:srgbClr val="DA52B6"/>
      </a:accent4>
      <a:accent5>
        <a:srgbClr val="D6DF23"/>
      </a:accent5>
      <a:accent6>
        <a:srgbClr val="0095B5"/>
      </a:accent6>
      <a:hlink>
        <a:srgbClr val="F19DB4"/>
      </a:hlink>
      <a:folHlink>
        <a:srgbClr val="F268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prezentacia_FU_dark_Upravene.pptx" id="{2F52058E-5AD9-4C6C-8DD3-0DC4E9B1E613}" vid="{75200357-3BD2-4706-B1C4-4280A6C8E69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vzor_prezentacia_FU_dark_Upravene</Template>
  <TotalTime>68</TotalTime>
  <Words>319</Words>
  <Application>Microsoft Office PowerPoint</Application>
  <PresentationFormat>Prezentácia na obrazovke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Motív balíka Office</vt:lpstr>
      <vt:lpstr>Základné údaje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údaje</dc:title>
  <dc:creator>Adela</dc:creator>
  <cp:lastModifiedBy>ekf</cp:lastModifiedBy>
  <cp:revision>8</cp:revision>
  <dcterms:created xsi:type="dcterms:W3CDTF">2017-02-20T14:34:13Z</dcterms:created>
  <dcterms:modified xsi:type="dcterms:W3CDTF">2019-03-13T07:46:31Z</dcterms:modified>
</cp:coreProperties>
</file>